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191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697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039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865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56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431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01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600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961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507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378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01.07.2017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585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4623"/>
            <a:ext cx="5904656" cy="25250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375414"/>
            <a:ext cx="6984776" cy="1515533"/>
          </a:xfrm>
        </p:spPr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</a:rPr>
              <a:t>Делители и кратные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861049"/>
            <a:ext cx="6984776" cy="137760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 fontScale="92500" lnSpcReduction="20000"/>
          </a:bodyPr>
          <a:lstStyle/>
          <a:p>
            <a:r>
              <a:rPr lang="ru-RU" dirty="0" smtClean="0"/>
              <a:t> </a:t>
            </a:r>
            <a:r>
              <a:rPr lang="ru-RU" b="1" i="1" dirty="0" smtClean="0"/>
              <a:t>урок математики в 6 классе</a:t>
            </a:r>
          </a:p>
          <a:p>
            <a:r>
              <a:rPr lang="ru-RU" b="1" i="1" dirty="0" smtClean="0"/>
              <a:t>МОУ 32</a:t>
            </a:r>
          </a:p>
          <a:p>
            <a:r>
              <a:rPr lang="ru-RU" b="1" i="1" dirty="0" smtClean="0"/>
              <a:t>Учитель математики </a:t>
            </a:r>
          </a:p>
          <a:p>
            <a:r>
              <a:rPr lang="ru-RU" b="1" i="1" dirty="0" smtClean="0"/>
              <a:t>Кулакова А.П.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34239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772400" cy="124930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Вычислите устно: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916832"/>
            <a:ext cx="7772400" cy="4255368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100:25= 66:4=</a:t>
            </a:r>
          </a:p>
          <a:p>
            <a:pPr marL="0" indent="0">
              <a:buNone/>
            </a:pPr>
            <a:r>
              <a:rPr lang="ru-RU" sz="4800" dirty="0" smtClean="0"/>
              <a:t>66:1=</a:t>
            </a:r>
          </a:p>
          <a:p>
            <a:pPr marL="0" indent="0">
              <a:buNone/>
            </a:pPr>
            <a:r>
              <a:rPr lang="ru-RU" sz="4800" dirty="0" smtClean="0"/>
              <a:t>66:11=</a:t>
            </a:r>
          </a:p>
          <a:p>
            <a:pPr marL="0" indent="0">
              <a:buNone/>
            </a:pPr>
            <a:r>
              <a:rPr lang="ru-RU" sz="4800" dirty="0" smtClean="0"/>
              <a:t>100:1=</a:t>
            </a:r>
          </a:p>
          <a:p>
            <a:pPr marL="0" indent="0">
              <a:buNone/>
            </a:pPr>
            <a:r>
              <a:rPr lang="ru-RU" sz="4800" dirty="0" smtClean="0"/>
              <a:t>66:1=</a:t>
            </a:r>
          </a:p>
          <a:p>
            <a:pPr marL="0" indent="0">
              <a:buNone/>
            </a:pPr>
            <a:r>
              <a:rPr lang="ru-RU" sz="4800" dirty="0" smtClean="0"/>
              <a:t>72:3=</a:t>
            </a:r>
          </a:p>
          <a:p>
            <a:pPr marL="0" indent="0">
              <a:buNone/>
            </a:pPr>
            <a:r>
              <a:rPr lang="ru-RU" sz="4800" dirty="0" smtClean="0"/>
              <a:t>72:1=</a:t>
            </a:r>
          </a:p>
          <a:p>
            <a:pPr marL="0" indent="0">
              <a:buNone/>
            </a:pPr>
            <a:r>
              <a:rPr lang="ru-RU" sz="4800" dirty="0" smtClean="0"/>
              <a:t>72:72=</a:t>
            </a:r>
          </a:p>
          <a:p>
            <a:pPr marL="0" indent="0">
              <a:buNone/>
            </a:pPr>
            <a:r>
              <a:rPr lang="ru-RU" sz="4800" dirty="0" smtClean="0"/>
              <a:t>72:8=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67843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9144000" cy="124930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Проверьте всё ли правильно…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916832"/>
            <a:ext cx="7772400" cy="4255368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100:25=</a:t>
            </a:r>
            <a:r>
              <a:rPr lang="ru-RU" sz="4800" dirty="0" smtClean="0">
                <a:solidFill>
                  <a:srgbClr val="FF0000"/>
                </a:solidFill>
              </a:rPr>
              <a:t>4</a:t>
            </a:r>
            <a:r>
              <a:rPr lang="ru-RU" sz="4800" dirty="0" smtClean="0"/>
              <a:t> 66:4=</a:t>
            </a:r>
            <a:r>
              <a:rPr lang="ru-RU" sz="4800" dirty="0" smtClean="0">
                <a:solidFill>
                  <a:srgbClr val="FF0000"/>
                </a:solidFill>
              </a:rPr>
              <a:t>16,5</a:t>
            </a:r>
          </a:p>
          <a:p>
            <a:pPr marL="0" indent="0">
              <a:buNone/>
            </a:pPr>
            <a:r>
              <a:rPr lang="ru-RU" sz="4800" dirty="0" smtClean="0"/>
              <a:t>66:1=</a:t>
            </a:r>
            <a:r>
              <a:rPr lang="ru-RU" sz="4800" dirty="0" smtClean="0">
                <a:solidFill>
                  <a:srgbClr val="FF0000"/>
                </a:solidFill>
              </a:rPr>
              <a:t>66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66:11=</a:t>
            </a:r>
            <a:r>
              <a:rPr lang="ru-RU" sz="4800" dirty="0" smtClean="0">
                <a:solidFill>
                  <a:srgbClr val="FF0000"/>
                </a:solidFill>
              </a:rPr>
              <a:t>6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100:1=</a:t>
            </a:r>
            <a:r>
              <a:rPr lang="ru-RU" sz="4800" dirty="0" smtClean="0">
                <a:solidFill>
                  <a:srgbClr val="FF0000"/>
                </a:solidFill>
              </a:rPr>
              <a:t>100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66:1=</a:t>
            </a:r>
            <a:r>
              <a:rPr lang="ru-RU" sz="4800" dirty="0" smtClean="0">
                <a:solidFill>
                  <a:srgbClr val="FF0000"/>
                </a:solidFill>
              </a:rPr>
              <a:t>66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72:3=</a:t>
            </a:r>
            <a:r>
              <a:rPr lang="ru-RU" sz="4800" dirty="0" smtClean="0">
                <a:solidFill>
                  <a:srgbClr val="FF0000"/>
                </a:solidFill>
              </a:rPr>
              <a:t>24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72:1=</a:t>
            </a:r>
            <a:r>
              <a:rPr lang="ru-RU" sz="4800" dirty="0" smtClean="0">
                <a:solidFill>
                  <a:srgbClr val="FF0000"/>
                </a:solidFill>
              </a:rPr>
              <a:t>72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72:72=</a:t>
            </a:r>
            <a:r>
              <a:rPr lang="ru-RU" sz="4800" dirty="0" smtClean="0">
                <a:solidFill>
                  <a:srgbClr val="FF0000"/>
                </a:solidFill>
              </a:rPr>
              <a:t>1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72:8=</a:t>
            </a:r>
            <a:r>
              <a:rPr lang="ru-RU" sz="4800" dirty="0" smtClean="0">
                <a:solidFill>
                  <a:srgbClr val="FF0000"/>
                </a:solidFill>
              </a:rPr>
              <a:t>7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308737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352928" cy="57675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dirty="0" smtClean="0"/>
              <a:t>А : В = С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26657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-8747" y="3656040"/>
            <a:ext cx="2983311" cy="14401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/>
              <a:t>д</a:t>
            </a:r>
            <a:r>
              <a:rPr lang="ru-RU" sz="4800" dirty="0" smtClean="0"/>
              <a:t>елимое</a:t>
            </a:r>
            <a:endParaRPr lang="ru-RU" sz="4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077163" y="3656040"/>
            <a:ext cx="2490058" cy="14401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/>
              <a:t>ч</a:t>
            </a:r>
            <a:r>
              <a:rPr lang="ru-RU" sz="4800" dirty="0" smtClean="0"/>
              <a:t>астное</a:t>
            </a:r>
            <a:endParaRPr lang="ru-RU" sz="4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965816" y="3638753"/>
            <a:ext cx="2914802" cy="144016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/>
              <a:t>д</a:t>
            </a:r>
            <a:r>
              <a:rPr lang="ru-RU" sz="4800" dirty="0" smtClean="0"/>
              <a:t>елитель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08720"/>
            <a:ext cx="8532440" cy="57675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dirty="0" smtClean="0"/>
              <a:t>А : В = С</a:t>
            </a:r>
            <a:endParaRPr lang="ru-RU" sz="88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491656" y="2150870"/>
            <a:ext cx="1156184" cy="178218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H="1">
            <a:off x="4211960" y="2132856"/>
            <a:ext cx="2" cy="187220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969705" y="2167761"/>
            <a:ext cx="998615" cy="180143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79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5400" u="sng" dirty="0" smtClean="0"/>
          </a:p>
        </p:txBody>
      </p:sp>
      <p:sp>
        <p:nvSpPr>
          <p:cNvPr id="4" name="Улыбающееся лицо 3"/>
          <p:cNvSpPr/>
          <p:nvPr/>
        </p:nvSpPr>
        <p:spPr>
          <a:xfrm rot="672804">
            <a:off x="4309059" y="4261557"/>
            <a:ext cx="2088232" cy="1944216"/>
          </a:xfrm>
          <a:prstGeom prst="smileyFac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235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56</TotalTime>
  <Words>70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Cambria</vt:lpstr>
      <vt:lpstr>Rockwell</vt:lpstr>
      <vt:lpstr>Rockwell Condensed</vt:lpstr>
      <vt:lpstr>Wingdings</vt:lpstr>
      <vt:lpstr>Дерево</vt:lpstr>
      <vt:lpstr>Делители и кратные</vt:lpstr>
      <vt:lpstr>Вычислите устно:</vt:lpstr>
      <vt:lpstr>Проверьте всё ли правильно…</vt:lpstr>
      <vt:lpstr>Презентация PowerPoint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Делители и кратные</dc:title>
  <dc:creator>Александра Кулакова</dc:creator>
  <cp:lastModifiedBy>Александра Кулакова</cp:lastModifiedBy>
  <cp:revision>9</cp:revision>
  <dcterms:created xsi:type="dcterms:W3CDTF">2017-07-01T10:04:41Z</dcterms:created>
  <dcterms:modified xsi:type="dcterms:W3CDTF">2017-07-01T18:03:19Z</dcterms:modified>
</cp:coreProperties>
</file>