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66" r:id="rId2"/>
    <p:sldId id="367" r:id="rId3"/>
    <p:sldId id="368" r:id="rId4"/>
    <p:sldId id="369" r:id="rId5"/>
    <p:sldId id="377" r:id="rId6"/>
    <p:sldId id="370" r:id="rId7"/>
    <p:sldId id="372" r:id="rId8"/>
    <p:sldId id="371" r:id="rId9"/>
    <p:sldId id="373" r:id="rId10"/>
    <p:sldId id="374" r:id="rId11"/>
    <p:sldId id="375" r:id="rId12"/>
    <p:sldId id="37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00CC"/>
    <a:srgbClr val="F193EA"/>
    <a:srgbClr val="FF33CC"/>
    <a:srgbClr val="FCE8FB"/>
    <a:srgbClr val="DCDBF5"/>
    <a:srgbClr val="FFFF66"/>
    <a:srgbClr val="FADAF8"/>
    <a:srgbClr val="897CDA"/>
    <a:srgbClr val="FF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3923927" y="4195618"/>
            <a:ext cx="4896543" cy="2329725"/>
          </a:xfrm>
          <a:prstGeom prst="rect">
            <a:avLst/>
          </a:prstGeom>
          <a:solidFill>
            <a:schemeClr val="bg1">
              <a:alpha val="99000"/>
            </a:schemeClr>
          </a:solid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1763688" y="332656"/>
            <a:ext cx="7056783" cy="4032448"/>
          </a:xfrm>
          <a:prstGeom prst="rect">
            <a:avLst/>
          </a:prstGeom>
          <a:solidFill>
            <a:schemeClr val="bg1">
              <a:alpha val="94000"/>
            </a:schemeClr>
          </a:solid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Picture 4" descr="http://img-fotki.yandex.ru/get/5647/134091466.65/0_aabb3_cd99640d_L.png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b="1959"/>
          <a:stretch/>
        </p:blipFill>
        <p:spPr bwMode="auto">
          <a:xfrm>
            <a:off x="307339" y="1735419"/>
            <a:ext cx="4408678" cy="48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297534" y="332656"/>
            <a:ext cx="8522938" cy="6192688"/>
          </a:xfrm>
          <a:prstGeom prst="rect">
            <a:avLst/>
          </a:prstGeom>
          <a:solidFill>
            <a:schemeClr val="bg1">
              <a:alpha val="99000"/>
            </a:schemeClr>
          </a:solid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Picture 4" descr="http://img-fotki.yandex.ru/get/5647/134091466.65/0_aabb3_cd99640d_L.png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307339" y="3475196"/>
            <a:ext cx="2849838" cy="3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img-fotki.yandex.ru/get/5647/134091466.65/0_aabb3_cd99640d_L.png"/>
          <p:cNvPicPr>
            <a:picLocks noChangeAspect="1" noChangeArrowheads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208"/>
          <a:stretch/>
        </p:blipFill>
        <p:spPr bwMode="auto">
          <a:xfrm flipH="1">
            <a:off x="7050754" y="4680000"/>
            <a:ext cx="1769718" cy="18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297534" y="332656"/>
            <a:ext cx="8522938" cy="6192688"/>
          </a:xfrm>
          <a:prstGeom prst="rect">
            <a:avLst/>
          </a:prstGeom>
          <a:solidFill>
            <a:schemeClr val="bg1">
              <a:alpha val="99000"/>
            </a:schemeClr>
          </a:solid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" name="Picture 4" descr="http://img-fotki.yandex.ru/get/5647/134091466.65/0_aabb3_cd99640d_L.png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208"/>
          <a:stretch/>
        </p:blipFill>
        <p:spPr bwMode="auto">
          <a:xfrm flipH="1">
            <a:off x="7050754" y="4680000"/>
            <a:ext cx="1769718" cy="18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nsportal.ru/user/33485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rgbClr val="FF3399"/>
            </a:gs>
            <a:gs pos="0">
              <a:srgbClr val="F193EA"/>
            </a:gs>
            <a:gs pos="68000">
              <a:srgbClr val="F193EA"/>
            </a:gs>
            <a:gs pos="17999">
              <a:srgbClr val="FFFF00"/>
            </a:gs>
            <a:gs pos="30000">
              <a:srgbClr val="9966FF"/>
            </a:gs>
            <a:gs pos="58000">
              <a:srgbClr val="FFFF00"/>
            </a:gs>
            <a:gs pos="82001">
              <a:srgbClr val="FFFF00"/>
            </a:gs>
            <a:gs pos="100000">
              <a:srgbClr val="F193EA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мка 6"/>
          <p:cNvSpPr/>
          <p:nvPr/>
        </p:nvSpPr>
        <p:spPr>
          <a:xfrm>
            <a:off x="202" y="-1"/>
            <a:ext cx="9143798" cy="6851983"/>
          </a:xfrm>
          <a:prstGeom prst="frame">
            <a:avLst>
              <a:gd name="adj1" fmla="val 4397"/>
            </a:avLst>
          </a:prstGeom>
          <a:gradFill flip="none" rotWithShape="1">
            <a:gsLst>
              <a:gs pos="0">
                <a:srgbClr val="F193EA"/>
              </a:gs>
              <a:gs pos="17999">
                <a:srgbClr val="FFFF00"/>
              </a:gs>
              <a:gs pos="31000">
                <a:srgbClr val="9966FF"/>
              </a:gs>
              <a:gs pos="63000">
                <a:srgbClr val="CC99FF"/>
              </a:gs>
              <a:gs pos="44000">
                <a:srgbClr val="FF3399"/>
              </a:gs>
              <a:gs pos="82001">
                <a:srgbClr val="FFFF00"/>
              </a:gs>
              <a:gs pos="100000">
                <a:srgbClr val="F193EA"/>
              </a:gs>
            </a:gsLst>
            <a:lin ang="18900000" scaled="1"/>
            <a:tileRect/>
          </a:gradFill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97262" y="6617275"/>
            <a:ext cx="3024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solidFill>
                  <a:srgbClr val="FFC000"/>
                </a:solidFill>
                <a:latin typeface="Monotype Corsiva" pitchFamily="66" charset="0"/>
              </a:rPr>
              <a:t>Матюшкина А.В. </a:t>
            </a:r>
            <a:r>
              <a:rPr lang="en-US" sz="1000" dirty="0" smtClean="0">
                <a:latin typeface="Monotype Corsiva" pitchFamily="66" charset="0"/>
                <a:hlinkClick r:id="rId13"/>
              </a:rPr>
              <a:t>http://nsportal.ru/user/33485</a:t>
            </a:r>
            <a:r>
              <a:rPr lang="ru-RU" sz="1000" dirty="0" smtClean="0">
                <a:latin typeface="Monotype Corsiva" pitchFamily="66" charset="0"/>
              </a:rPr>
              <a:t>  </a:t>
            </a:r>
            <a:endParaRPr lang="ru-RU" sz="1000" dirty="0"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2522510" y="2060848"/>
            <a:ext cx="5399776" cy="2156379"/>
            <a:chOff x="2522510" y="2210379"/>
            <a:chExt cx="5399776" cy="2156379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>
              <a:off x="2522510" y="2210379"/>
              <a:ext cx="5076000" cy="1332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>
              <a:off x="3998286" y="3430758"/>
              <a:ext cx="3924000" cy="93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553820" y="440837"/>
            <a:ext cx="5213592" cy="2119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429124" y="5143512"/>
            <a:ext cx="3954929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500" i="1" dirty="0" smtClean="0">
                <a:solidFill>
                  <a:srgbClr val="0000CC"/>
                </a:solidFill>
                <a:latin typeface="Monotype Corsiva" pitchFamily="66" charset="0"/>
              </a:rPr>
              <a:t>С началом весны!</a:t>
            </a:r>
            <a:endParaRPr lang="ru-RU" sz="4500" i="1" dirty="0">
              <a:solidFill>
                <a:srgbClr val="0000CC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015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boombob.ru/img/picture/Jun/24/d42c5e3050684c9c9c2fa69b71d18191/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" y="0"/>
            <a:ext cx="9144023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3108" y="500042"/>
            <a:ext cx="5508496" cy="923330"/>
          </a:xfrm>
          <a:prstGeom prst="rect">
            <a:avLst/>
          </a:prstGeom>
          <a:noFill/>
          <a:scene3d>
            <a:camera prst="perspectiveRight"/>
            <a:lightRig rig="threePt" dir="t"/>
          </a:scene3d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>
                  <a:solidFill>
                    <a:srgbClr val="FFC000"/>
                  </a:solidFill>
                </a:ln>
                <a:solidFill>
                  <a:srgbClr val="0000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ДЖЕНТЕЛЬМЕНЫ</a:t>
            </a:r>
            <a:endParaRPr lang="ru-RU" sz="5400" b="1" cap="none" spc="50" dirty="0">
              <a:ln w="11430">
                <a:solidFill>
                  <a:srgbClr val="FFC000"/>
                </a:solidFill>
              </a:ln>
              <a:solidFill>
                <a:srgbClr val="0000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566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24200" y="304800"/>
            <a:ext cx="27109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СЦЕНА 5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Picture 2" descr="http://s11.stc.all.kpcdn.net/share/i/12/3783513/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37498" y="1066286"/>
            <a:ext cx="6684401" cy="44562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62000" y="5486400"/>
            <a:ext cx="80105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«Бабушкины посиделки»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125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9cad5f31b71b344dfceb988956d331ef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0386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freelancejob.ru/upload/238/901430582627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640" y="692696"/>
            <a:ext cx="6588224" cy="491747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157679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8988" y="304800"/>
            <a:ext cx="82284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«Ура! кино разрешено!»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7" name="Picture 2" descr="http://www.wallcoo.net/photography/film/images/%5Bwallcoo.com%5D_film_AP360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22538"/>
            <a:ext cx="6667500" cy="50006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4511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83311" y="474617"/>
            <a:ext cx="27109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СЦЕНА 1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Picture 2" descr="https://im2-tub-ru.yandex.net/i?id=ad0cf2bb9b277ca477e15a0b00d02bad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97947"/>
            <a:ext cx="7359974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53480" y="5105400"/>
            <a:ext cx="66751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«Кто такие стиляги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458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musikami.it/wp-content/uploads/2012/03/Swirls_DJ_Dance_Flo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24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00298" y="642918"/>
            <a:ext cx="3857652" cy="11695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extrusionH="57150" contourW="6350" prstMaterial="metal">
              <a:bevelT w="127000" h="31750" prst="ribl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7000" b="1" cap="all" spc="0" dirty="0" smtClean="0">
                <a:ln w="0">
                  <a:solidFill>
                    <a:srgbClr val="FF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  <a:reflection blurRad="12700" stA="50000" endPos="50000" dist="5000" dir="5400000" sy="-100000" rotWithShape="0"/>
                </a:effectLst>
              </a:rPr>
              <a:t>СТИЛЯГИ</a:t>
            </a:r>
            <a:endParaRPr lang="ru-RU" sz="7000" b="1" cap="all" spc="0" dirty="0">
              <a:ln w="0">
                <a:solidFill>
                  <a:srgbClr val="FF0000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60007" dir="1500000" sy="-30000" kx="800400" algn="bl" rotWithShape="0">
                  <a:prstClr val="black">
                    <a:alpha val="20000"/>
                  </a:prstClr>
                </a:outerShdw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24200" y="304800"/>
            <a:ext cx="27109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СЦЕНА 2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Picture 2" descr="https://im0-tub-ru.yandex.net/i?id=c968ebc1b5e3add1021145fc62685897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233363"/>
            <a:ext cx="6881495" cy="38708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63125" y="5373216"/>
            <a:ext cx="56331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«Мама дорогая!»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694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cdn-nus-1.pinme.ru/photo/94/cdfe/94cdfecfad45be913f20fd9331f32c6d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72560" cy="628654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14480" y="5143512"/>
            <a:ext cx="56957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solidFill>
                    <a:srgbClr val="FF000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РАДУГА ЖЕЛАНИЙ</a:t>
            </a:r>
            <a:endParaRPr lang="ru-RU" sz="5400" b="1" cap="none" spc="0" dirty="0">
              <a:ln w="31550" cmpd="sng">
                <a:solidFill>
                  <a:srgbClr val="FF0000"/>
                </a:solidFill>
                <a:prstDash val="solid"/>
              </a:ln>
              <a:solidFill>
                <a:srgbClr val="FFC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165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24200" y="304800"/>
            <a:ext cx="27109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СЦЕНА 3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87246" y="5604403"/>
            <a:ext cx="45849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«СЕМЕЙНАЯ!»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122" name="Picture 2" descr="https://im1-tub-ru.yandex.net/i?id=ec7984db32c82a681cd11fb7ed5505c7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428736"/>
            <a:ext cx="5429288" cy="40882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4334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24200" y="304800"/>
            <a:ext cx="27109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СЦЕНА 4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2" descr="http://www.63.deti-talento.ru/users/%D0%B0%D0%BD%D0%B8%D0%BC%D0%B0%D1%82%D0%BE%D1%80%D1%8B%20%D1%81%D0%B0%D0%BC%D0%B0%D1%80%D0%B0/%D1%81%D1%82%D0%B8%D0%BB%D1%8F%D0%B3%D0%B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5949" y="1346984"/>
            <a:ext cx="6667500" cy="444868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63.deti-talento.ru/users/%D0%B0%D0%BD%D0%B8%D0%BC%D0%B0%D1%82%D0%BE%D1%80%D1%8B%20%D1%81%D0%B0%D0%BC%D0%B0%D1%80%D0%B0/%D1%81%D1%82%D0%B8%D0%BB%D1%8F%D0%B3%D0%B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0402" y="1228130"/>
            <a:ext cx="6667500" cy="444868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752600" y="5562600"/>
            <a:ext cx="57813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«Наши девчонки»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3104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 марта - копи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 марта - копия</Template>
  <TotalTime>73</TotalTime>
  <Words>45</Words>
  <Application>Microsoft Office PowerPoint</Application>
  <PresentationFormat>Экран (4:3)</PresentationFormat>
  <Paragraphs>15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8 марта - копия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Анжелика</dc:creator>
  <cp:lastModifiedBy>Comp</cp:lastModifiedBy>
  <cp:revision>10</cp:revision>
  <dcterms:created xsi:type="dcterms:W3CDTF">2014-02-22T14:42:46Z</dcterms:created>
  <dcterms:modified xsi:type="dcterms:W3CDTF">2017-03-02T15:30:13Z</dcterms:modified>
</cp:coreProperties>
</file>