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341438"/>
            <a:ext cx="8229600" cy="1828800"/>
          </a:xfrm>
        </p:spPr>
        <p:txBody>
          <a:bodyPr/>
          <a:lstStyle/>
          <a:p>
            <a:r>
              <a:rPr lang="ru-RU" sz="6000" dirty="0">
                <a:solidFill>
                  <a:schemeClr val="hlink"/>
                </a:solidFill>
              </a:rPr>
              <a:t>Народы гор и степей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068638"/>
            <a:ext cx="6400800" cy="1752600"/>
          </a:xfrm>
        </p:spPr>
        <p:txBody>
          <a:bodyPr/>
          <a:lstStyle/>
          <a:p>
            <a:r>
              <a:rPr lang="ru-RU" dirty="0">
                <a:solidFill>
                  <a:srgbClr val="000099"/>
                </a:solidFill>
              </a:rPr>
              <a:t>Условия жизни разных народов</a:t>
            </a:r>
          </a:p>
        </p:txBody>
      </p:sp>
      <p:pic>
        <p:nvPicPr>
          <p:cNvPr id="4" name="Picture 3" descr="C:\Documents and Settings\Администратор\Мои документы\Мои рисунки\От Сержа\Mountains\Baltoro Trek, Pakistan - 1600x1200 - ID 36271 - 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92080" y="3717032"/>
            <a:ext cx="3431271" cy="2880320"/>
          </a:xfrm>
          <a:prstGeom prst="rect">
            <a:avLst/>
          </a:prstGeom>
          <a:noFill/>
        </p:spPr>
      </p:pic>
      <p:pic>
        <p:nvPicPr>
          <p:cNvPr id="5" name="Picture 2" descr="C:\Documents and Settings\Администратор\Мои документы\Мои рисунки\4 класс\post-16975-1178979947_thum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3789040"/>
            <a:ext cx="3628485" cy="28586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46375" y="0"/>
            <a:ext cx="279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 </a:t>
            </a:r>
            <a:r>
              <a:rPr lang="ru-RU" dirty="0" err="1" smtClean="0"/>
              <a:t>Гудьева</a:t>
            </a:r>
            <a:r>
              <a:rPr lang="ru-RU" dirty="0" smtClean="0"/>
              <a:t> Е.А.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3682752" cy="579350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/>
              <a:t>Раньше тундру называли «</a:t>
            </a:r>
            <a:r>
              <a:rPr lang="ru-RU" sz="2000" dirty="0" err="1" smtClean="0"/>
              <a:t>халмерь</a:t>
            </a:r>
            <a:r>
              <a:rPr lang="ru-RU" sz="2000" dirty="0" smtClean="0"/>
              <a:t>», что означает «пустыня смерти». Потом </a:t>
            </a:r>
            <a:r>
              <a:rPr lang="ru-RU" sz="2000" i="1" dirty="0" smtClean="0"/>
              <a:t>в </a:t>
            </a:r>
            <a:r>
              <a:rPr lang="ru-RU" sz="2000" dirty="0" smtClean="0"/>
              <a:t>этих местах люди нашли много полезных ископаемых. Стали возникать поселки и города. Но и сегодня на огромных пространствах по-прежнему ходят многотысячные стада оленей, а с ними — люди, в жизни которых сохраняется много традиций прошлого. Одно из праздничных развлечений этих народов — гонки на оленьих упряжках. </a:t>
            </a:r>
          </a:p>
          <a:p>
            <a:pPr algn="ctr"/>
            <a:endParaRPr lang="ru-RU" sz="3200" dirty="0"/>
          </a:p>
        </p:txBody>
      </p:sp>
      <p:pic>
        <p:nvPicPr>
          <p:cNvPr id="5" name="Содержимое 4" descr="олени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427984" y="260648"/>
            <a:ext cx="4038600" cy="3303575"/>
          </a:xfrm>
        </p:spPr>
      </p:pic>
      <p:pic>
        <p:nvPicPr>
          <p:cNvPr id="6" name="Рисунок 5" descr="гон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8208912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ор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Теперь с Крайнего Севера мы перенесемся в противоположную сторону — на юг, в горную местность.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на Крайнем Севере местность плоская, поверхность земли ровная, то в горах ландшафт ступенчатый, зубчатый.</a:t>
            </a:r>
            <a:br>
              <a:rPr lang="ru-RU" dirty="0" smtClean="0"/>
            </a:br>
            <a:r>
              <a:rPr lang="ru-RU" dirty="0" smtClean="0"/>
              <a:t> Горы расположены так, что, продвигаясь ввысь, человек словно карабкается по огромным ступенькам.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Горное поселение людей называют «аул».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аул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56792"/>
            <a:ext cx="4038600" cy="4824536"/>
          </a:xfrm>
        </p:spPr>
      </p:pic>
      <p:pic>
        <p:nvPicPr>
          <p:cNvPr id="6" name="Содержимое 5" descr="аулл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556792"/>
            <a:ext cx="4038600" cy="4752527"/>
          </a:xfrm>
        </p:spPr>
      </p:pic>
      <p:pic>
        <p:nvPicPr>
          <p:cNvPr id="8" name="Picture 4" descr="C:\Documents and Settings\Администратор\Мои документы\Мои рисунки\4 класс\степь, горы\горы\David-Gareja-Paul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1124744"/>
            <a:ext cx="6286512" cy="4714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324544" y="260648"/>
            <a:ext cx="4464496" cy="604867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i="1" dirty="0" smtClean="0"/>
              <a:t>Кавказ подо мною.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Один в вышине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Стою над снегами у края стремнины;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Орел, с отдаленной поднявшись вершины,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Парит неподвижно со мной наравне.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Отселе я вижу потоков рожденье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И первое грозных обвалов движенье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Здесь тучи смиренно идут подо мной;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Сквозь них, низвергаясь, шумят водопады;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Под ними утесов нагие громады;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Там ниже мох тощий, кустарник сухой;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А там уже рощи, зеленые сени,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Где птицы щебечут, где скачут олени.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А там уж и люди гнездятся в горах,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И ползают овцы по злачным стремнинам,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И пастырь нисходит к веселым долинам,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Где мчится </a:t>
            </a:r>
            <a:r>
              <a:rPr lang="ru-RU" sz="1600" i="1" dirty="0" err="1" smtClean="0"/>
              <a:t>Арагва</a:t>
            </a:r>
            <a:r>
              <a:rPr lang="ru-RU" sz="1600" i="1" dirty="0" smtClean="0"/>
              <a:t> в тенистых брегах,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И нищий наездник таится в ущелье.</a:t>
            </a:r>
            <a:endParaRPr lang="ru-RU" sz="1600" dirty="0" smtClean="0"/>
          </a:p>
          <a:p>
            <a:pPr algn="ctr">
              <a:buNone/>
            </a:pPr>
            <a:r>
              <a:rPr lang="ru-RU" sz="1600" i="1" dirty="0" smtClean="0"/>
              <a:t>Где Терек играет в свирепом веселье.</a:t>
            </a:r>
            <a:endParaRPr lang="ru-RU" sz="1600" dirty="0"/>
          </a:p>
        </p:txBody>
      </p:sp>
      <p:pic>
        <p:nvPicPr>
          <p:cNvPr id="5" name="Содержимое 4" descr="fek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23928" y="260648"/>
            <a:ext cx="5040560" cy="5904656"/>
          </a:xfrm>
        </p:spPr>
      </p:pic>
      <p:pic>
        <p:nvPicPr>
          <p:cNvPr id="4" name="Picture 3" descr="C:\Documents and Settings\Администратор\Мои документы\Мои рисунки\4 класс\степь, горы\горы\9158706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60648"/>
            <a:ext cx="4643445" cy="6191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Несмотря на то, что жизнь людей на севере и юге имеет мало общего, люди в этих областях в основном занимались разведением животных, от которых получали пищу, кожу и мех для одежды. Вот и жители гор также были скотоводами.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Содержимое 4" descr="горцы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16403" y="1600200"/>
            <a:ext cx="3520193" cy="4525963"/>
          </a:xfrm>
        </p:spPr>
      </p:pic>
      <p:pic>
        <p:nvPicPr>
          <p:cNvPr id="6" name="Содержимое 5" descr="ujhtwww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78698" y="1600200"/>
            <a:ext cx="3177603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орец в бурк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692696"/>
            <a:ext cx="6912768" cy="554461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80528" y="404664"/>
            <a:ext cx="4038600" cy="579350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В горных районах можно увидеть множество разных растений, часто они являются уникальными, произрастающими только здесь.</a:t>
            </a:r>
          </a:p>
          <a:p>
            <a:pPr algn="ctr"/>
            <a:r>
              <a:rPr lang="ru-RU" dirty="0" smtClean="0"/>
              <a:t> Например, горный цветок эдельвейс, который занесен в Красную книгу.</a:t>
            </a:r>
          </a:p>
          <a:p>
            <a:pPr algn="ctr"/>
            <a:r>
              <a:rPr lang="ru-RU" dirty="0" smtClean="0"/>
              <a:t> В горных районах растет виноград, которому не нужна богатая черноземом почва, для него достаточно и каменистой поверхности. </a:t>
            </a:r>
          </a:p>
          <a:p>
            <a:endParaRPr lang="ru-RU" dirty="0"/>
          </a:p>
        </p:txBody>
      </p:sp>
      <p:pic>
        <p:nvPicPr>
          <p:cNvPr id="5" name="Содержимое 4" descr="эдельвейс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067944" y="332656"/>
            <a:ext cx="4618856" cy="5616624"/>
          </a:xfrm>
        </p:spPr>
      </p:pic>
      <p:pic>
        <p:nvPicPr>
          <p:cNvPr id="6" name="Рисунок 5" descr="вино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2656"/>
            <a:ext cx="8621464" cy="6055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/>
          <a:p>
            <a:pPr algn="ctr"/>
            <a:r>
              <a:rPr lang="ru-RU" dirty="0" smtClean="0"/>
              <a:t>Поэтому, наверное, и узоры на посуде напоминают виноградные лозы.</a:t>
            </a:r>
          </a:p>
          <a:p>
            <a:pPr algn="ctr"/>
            <a:r>
              <a:rPr lang="ru-RU" dirty="0" smtClean="0"/>
              <a:t> Умелые руки мастеров перенесли цветочные орнаменты на поделки, поэтому так богаты детали, украшающие эту посуду.</a:t>
            </a:r>
          </a:p>
          <a:p>
            <a:endParaRPr lang="ru-RU" dirty="0"/>
          </a:p>
        </p:txBody>
      </p:sp>
      <p:pic>
        <p:nvPicPr>
          <p:cNvPr id="5" name="Содержимое 4" descr="посуда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158845" y="1052736"/>
            <a:ext cx="3373595" cy="50734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Творческое задание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3240360"/>
          </a:xfrm>
        </p:spPr>
        <p:txBody>
          <a:bodyPr/>
          <a:lstStyle/>
          <a:p>
            <a:pPr algn="ctr"/>
            <a:r>
              <a:rPr lang="ru-RU" dirty="0" smtClean="0"/>
              <a:t>Сегодня вам предстоит в своих работах изобразить мир севера или мир юга — то, что произвело на вас наибольшее впечатление.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ри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204864"/>
            <a:ext cx="4752528" cy="4520034"/>
          </a:xfrm>
          <a:prstGeom prst="rect">
            <a:avLst/>
          </a:prstGeom>
        </p:spPr>
      </p:pic>
      <p:pic>
        <p:nvPicPr>
          <p:cNvPr id="5" name="Рисунок 4" descr="горы кра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204864"/>
            <a:ext cx="4211960" cy="4536504"/>
          </a:xfrm>
          <a:prstGeom prst="rect">
            <a:avLst/>
          </a:prstGeom>
        </p:spPr>
      </p:pic>
      <p:pic>
        <p:nvPicPr>
          <p:cNvPr id="6" name="Рисунок 5" descr="g9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79512" y="2276872"/>
            <a:ext cx="5238750" cy="3838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-315416"/>
            <a:ext cx="8712968" cy="71734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/>
              <a:t>В местах, которые расположены близко к Северному полюсу, никогда не бывает настоящего лета, земля здесь постоянно замерзшая, никогда не оттаивает и постоянно покрыта снегом. Недаром она получила название «вечная мерзлота». </a:t>
            </a:r>
          </a:p>
          <a:p>
            <a:endParaRPr lang="ru-RU" sz="2800" dirty="0"/>
          </a:p>
        </p:txBody>
      </p:sp>
      <p:pic>
        <p:nvPicPr>
          <p:cNvPr id="6" name="Содержимое 5" descr="сев полюс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548680"/>
            <a:ext cx="4248472" cy="576064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    В этих суровых условиях живут разные северные народы — ненцы, эскимосы, алеуты. Из поколения в поколение они занимаются оленеводством и охотой. И здешние народы любят свой неласковый северный край.  Все, что видит вокруг себя, — и белое поле, синий лед, черные камни, облака на небе.</a:t>
            </a:r>
          </a:p>
          <a:p>
            <a:endParaRPr lang="ru-RU" dirty="0"/>
          </a:p>
        </p:txBody>
      </p:sp>
      <p:pic>
        <p:nvPicPr>
          <p:cNvPr id="5" name="Содержимое 4" descr="Nenets_Chil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16016" y="620688"/>
            <a:ext cx="4032448" cy="525658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/>
              <a:t>Люди спокойно живут там, где много веков жили их деды и прадеды, но, конечно, со временем их жизненный уклад менялся в лучшую сторону, жить стало проще и удобнее.</a:t>
            </a:r>
          </a:p>
          <a:p>
            <a:pPr algn="ctr"/>
            <a:endParaRPr lang="ru-RU" sz="3200" dirty="0"/>
          </a:p>
        </p:txBody>
      </p:sp>
      <p:pic>
        <p:nvPicPr>
          <p:cNvPr id="7" name="Содержимое 6" descr="надо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548681"/>
            <a:ext cx="4608512" cy="5472608"/>
          </a:xfrm>
        </p:spPr>
      </p:pic>
      <p:pic>
        <p:nvPicPr>
          <p:cNvPr id="8" name="Рисунок 7" descr="ctqxf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Иглу — </a:t>
            </a:r>
            <a:r>
              <a:rPr lang="ru-RU" dirty="0" smtClean="0"/>
              <a:t>жилище народов Севера, сложенное из снежных блоков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buke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1556792"/>
            <a:ext cx="4038600" cy="4680520"/>
          </a:xfrm>
        </p:spPr>
      </p:pic>
      <p:pic>
        <p:nvPicPr>
          <p:cNvPr id="6" name="Содержимое 5" descr="iglo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4176464" cy="4680519"/>
          </a:xfrm>
        </p:spPr>
      </p:pic>
      <p:pic>
        <p:nvPicPr>
          <p:cNvPr id="7" name="Рисунок 6" descr="buk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268760"/>
            <a:ext cx="8640960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Одежда северных народов</a:t>
            </a:r>
            <a:endParaRPr lang="ru-RU" dirty="0"/>
          </a:p>
        </p:txBody>
      </p:sp>
      <p:pic>
        <p:nvPicPr>
          <p:cNvPr id="5" name="Содержимое 4" descr="одеждау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7" y="1600200"/>
            <a:ext cx="3589618" cy="4853136"/>
          </a:xfrm>
        </p:spPr>
      </p:pic>
      <p:pic>
        <p:nvPicPr>
          <p:cNvPr id="6" name="Содержимое 5" descr="одежда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556792"/>
            <a:ext cx="3528392" cy="482453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/>
              <a:t>Чум, яранга </a:t>
            </a:r>
            <a:r>
              <a:rPr lang="ru-RU" sz="4000" dirty="0" smtClean="0"/>
              <a:t>— жилища народов Севера, сделанные из оленьих шкур.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zuvf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700808"/>
            <a:ext cx="4032448" cy="4392487"/>
          </a:xfrm>
        </p:spPr>
      </p:pic>
      <p:pic>
        <p:nvPicPr>
          <p:cNvPr id="5" name="Содержимое 4" descr="ягма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772816"/>
            <a:ext cx="4038600" cy="4320480"/>
          </a:xfrm>
        </p:spPr>
      </p:pic>
      <p:pic>
        <p:nvPicPr>
          <p:cNvPr id="7" name="Picture 4" descr="тип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700808"/>
            <a:ext cx="835292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ц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1920" y="700087"/>
            <a:ext cx="4968552" cy="5457825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-180528" y="692696"/>
            <a:ext cx="4038600" cy="561662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Для проведения праздников у людей, которые проживают на Крайнем Севере, традиционными остаются танцевальные движения, в которых передается мир природы, обращение к солнцу. А музыкальным сопровождением для таких танцев были звуки бубнов, и эти музыкальные инструменты также украшали нарядными орнаментами из меха в виде солнечных кругов.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604</Words>
  <Application>Microsoft Office PowerPoint</Application>
  <PresentationFormat>Экран (4:3)</PresentationFormat>
  <Paragraphs>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Народы гор и степей</vt:lpstr>
      <vt:lpstr>Слайд 2</vt:lpstr>
      <vt:lpstr>Слайд 3</vt:lpstr>
      <vt:lpstr>Слайд 4</vt:lpstr>
      <vt:lpstr>Слайд 5</vt:lpstr>
      <vt:lpstr>Иглу — жилище народов Севера, сложенное из снежных блоков </vt:lpstr>
      <vt:lpstr>Одежда северных народов</vt:lpstr>
      <vt:lpstr>Чум, яранга — жилища народов Севера, сделанные из оленьих шкур. </vt:lpstr>
      <vt:lpstr>Слайд 9</vt:lpstr>
      <vt:lpstr>Слайд 10</vt:lpstr>
      <vt:lpstr>Теперь с Крайнего Севера мы перенесемся в противоположную сторону — на юг, в горную местность. </vt:lpstr>
      <vt:lpstr>Если на Крайнем Севере местность плоская, поверхность земли ровная, то в горах ландшафт ступенчатый, зубчатый.  Горы расположены так, что, продвигаясь ввысь, человек словно карабкается по огромным ступенькам. </vt:lpstr>
      <vt:lpstr>Горное поселение людей называют «аул».  </vt:lpstr>
      <vt:lpstr>Слайд 14</vt:lpstr>
      <vt:lpstr>Несмотря на то, что жизнь людей на севере и юге имеет мало общего, люди в этих областях в основном занимались разведением животных, от которых получали пищу, кожу и мех для одежды. Вот и жители гор также были скотоводами. </vt:lpstr>
      <vt:lpstr>Слайд 16</vt:lpstr>
      <vt:lpstr>Слайд 17</vt:lpstr>
      <vt:lpstr>Слайд 18</vt:lpstr>
      <vt:lpstr>Творческое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FuckYouBill</cp:lastModifiedBy>
  <cp:revision>12</cp:revision>
  <dcterms:modified xsi:type="dcterms:W3CDTF">2017-07-02T08:32:22Z</dcterms:modified>
</cp:coreProperties>
</file>