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4C63E35-8EAC-4075-AC5C-4F01A2F0AC63}" type="datetimeFigureOut">
              <a:rPr lang="ru-RU" smtClean="0"/>
              <a:pPr/>
              <a:t>25.02.2016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36F6211-2229-4C37-9631-46AF00A4B3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00392" cy="16857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Жизнь </a:t>
            </a:r>
            <a:br>
              <a:rPr lang="ru-RU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школьного дневника</a:t>
            </a:r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7772400" cy="119970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Подготовила: ученица 4 «Б» класса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МБОУ СОШ №5 п. Печенга 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Волкова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Анастасия</a:t>
            </a: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Классный руководитель: Проценко Нина Леонидовна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8" descr="1250846656_shkola_8m_bok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1195"/>
            <a:ext cx="3528392" cy="2353389"/>
          </a:xfrm>
          <a:prstGeom prst="rect">
            <a:avLst/>
          </a:prstGeom>
          <a:noFill/>
        </p:spPr>
      </p:pic>
      <p:pic>
        <p:nvPicPr>
          <p:cNvPr id="5" name="Picture 7" descr="12-ucheni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340768"/>
            <a:ext cx="295232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0265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имеет свой порядок оформления и наличие заполненных обязательных граф;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имеет такой внешний вид: дата, дни недели, расписание уроков, домашнее задание, оценка;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присутствует и вторая группа пунктов: для заметок, подпись классного руководителя, подпись родителей.</a:t>
            </a:r>
          </a:p>
          <a:p>
            <a:pPr>
              <a:buNone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!!!</a:t>
            </a:r>
            <a:r>
              <a:rPr lang="ru-RU" sz="60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Система школьных дневников, разработана таким образом, что первая группа граф из дневника, предназначена для учебного процесса. Вторая – имеет главную цель дисциплинарный характер воспитания ученика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Школьный дневник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должен быть аккуратно заполнен, никаких граффити и прочих проявлений художеств;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графы заполняются ручкой одного цвета, по требованиям Министерства Образования – синяя паста;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страницы должны быть заполнены полностью, без пробелов, а также грамотно, без сокращений в словах;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школьный дневник должен иметь опрятный вид.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Требования к школьному дневнику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7136_html_ma923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25144"/>
            <a:ext cx="1944216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9857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 нововведение от Министерства Образования, целью которого, является возможность в любой момент, просмотреть успеваемость, определенного ученика по тому или иному предмету;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данная система школьных дневников, загружена во всемирный интернет ресурс.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Электронный дневник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slaj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356992"/>
            <a:ext cx="4032250" cy="3025775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435280" cy="4683976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 можете: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повысить уровень успеваемости в школе за счет дополнительного контроля родителями учеников;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наблюдать в режиме </a:t>
            </a:r>
            <a:r>
              <a:rPr lang="ru-RU" sz="23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on-line</a:t>
            </a: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за посещаемостью занятий; 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организовать эффективное взаимодействие между учениками, родителями и сотрудниками школы;</a:t>
            </a:r>
          </a:p>
          <a:p>
            <a:pPr>
              <a:buFont typeface="Wingdings" pitchFamily="2" charset="2"/>
              <a:buChar char="q"/>
            </a:pPr>
            <a:r>
              <a:rPr lang="ru-RU" sz="23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освободить учителей от обязанности информирования каждого родителя в отдельности. Учитель сам решает, кому именно из родителей и когда отправить сообщение. Неважно, будет ли оно отослано одному человеку или всем родителям сразу. Все произойдет в течение секунды.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Преимущества электронного дневника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17057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проводилось среди учащихся и учителей 2-6 классов;</a:t>
            </a:r>
          </a:p>
          <a:p>
            <a:pPr marL="566928" indent="-457200">
              <a:buFont typeface="+mj-lt"/>
              <a:buAutoNum type="arabicPeriod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Нужен ли дневник современному школьнику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Исследование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555776" y="1700808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932040" y="1700808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1835696" y="2348880"/>
            <a:ext cx="15841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ДА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32040" y="2348880"/>
            <a:ext cx="15841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НЕТ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1763688" y="3645024"/>
            <a:ext cx="4320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3131840" y="3645024"/>
            <a:ext cx="36004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фигурная скобка 12"/>
          <p:cNvSpPr/>
          <p:nvPr/>
        </p:nvSpPr>
        <p:spPr>
          <a:xfrm>
            <a:off x="4932040" y="3645024"/>
            <a:ext cx="371472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6300192" y="3645024"/>
            <a:ext cx="36004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195736" y="3933056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100%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8104" y="3933056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0%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4" descr="7340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4581128"/>
            <a:ext cx="1566106" cy="2086317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Какой дневник выбираешь?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Исследование</a:t>
            </a:r>
            <a:endParaRPr lang="ru-RU" sz="3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763688" y="1556792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27984" y="1556792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611560" y="2204864"/>
            <a:ext cx="20162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Бумажный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11960" y="2204864"/>
            <a:ext cx="20162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Электронный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971600" y="3429000"/>
            <a:ext cx="216024" cy="8640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2051720" y="3429000"/>
            <a:ext cx="155448" cy="8640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Левая фигурная скобка 13"/>
          <p:cNvSpPr/>
          <p:nvPr/>
        </p:nvSpPr>
        <p:spPr>
          <a:xfrm>
            <a:off x="4572000" y="3429000"/>
            <a:ext cx="72008" cy="8640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ая фигурная скобка 14"/>
          <p:cNvSpPr/>
          <p:nvPr/>
        </p:nvSpPr>
        <p:spPr>
          <a:xfrm>
            <a:off x="5652120" y="3429000"/>
            <a:ext cx="144016" cy="8640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259632" y="371703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74%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4860032" y="3789040"/>
            <a:ext cx="864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26%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5" descr="ch-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653136"/>
            <a:ext cx="2665015" cy="1903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Исследование показало, что современному ученику дневник нужен. Но предпочтение отдано было все же бумажному дневнику.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 считаю, что оба эти дневника имеют свои достоинства и недостатки.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Несмотря на большое преимущество электронных школьных дневников перед бумажными экземплярами, пока невозможно полностью отказаться от традиционных. 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!!!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Поэтому использование традиционного и электронного дневников, является наилучшим решением.</a:t>
            </a:r>
            <a:endParaRPr lang="ru-RU" sz="24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Заключение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184576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0_8209d_5538e133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653136"/>
            <a:ext cx="4743450" cy="154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Что такое школьный дневник?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История школьного дневника.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Современный дневник.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Исследование: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нужен ли дневник современному школьнику?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какой дневник выбираешь: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бумажный;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электронный.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Заключение.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План доклада</a:t>
            </a:r>
            <a:endParaRPr lang="ru-RU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810539"/>
          </a:xfrm>
        </p:spPr>
        <p:txBody>
          <a:bodyPr>
            <a:normAutofit/>
          </a:bodyPr>
          <a:lstStyle/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Не давайте близким на ночь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Школьный свой дневник читать,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Будут их потом кошмары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Часто мучить по ночам.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Станет мама заикаться.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Папа дергаться начнет!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Доктора такое чтенье</a:t>
            </a:r>
          </a:p>
          <a:p>
            <a:pPr>
              <a:buNone/>
              <a:tabLst>
                <a:tab pos="2057400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Запрещают перед сном.</a:t>
            </a:r>
          </a:p>
          <a:p>
            <a:pPr>
              <a:buNone/>
            </a:pP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Григорий Остер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0" descr="t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50522">
            <a:off x="5127116" y="3033895"/>
            <a:ext cx="3168650" cy="1870075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5472608"/>
          </a:xfrm>
        </p:spPr>
        <p:txBody>
          <a:bodyPr>
            <a:normAutofit/>
          </a:bodyPr>
          <a:lstStyle/>
          <a:p>
            <a:pPr algn="just"/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словаре С.И. Ожегова сказано:</a:t>
            </a:r>
          </a:p>
          <a:p>
            <a:pPr algn="just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Дневник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– это «ученическая тетрадь для записи заданных уроков и для отметок об успеваемости и поведении».</a:t>
            </a:r>
          </a:p>
          <a:p>
            <a:r>
              <a:rPr lang="ru-RU" sz="2400" b="1" u="sng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Википедия</a:t>
            </a:r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гласит: </a:t>
            </a:r>
          </a:p>
          <a:p>
            <a:pPr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Школьный Дневник или Дневник Школьника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«основной документ школьника на время обучения. Дневник выполняет функции журнала регистрации оценок, средства общения школы и родителей, а также показателя успеваемости учащегося».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Школьный дневник</a:t>
            </a:r>
            <a:endParaRPr lang="ru-RU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797152"/>
            <a:ext cx="1800200" cy="1915251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Слово </a:t>
            </a:r>
            <a:r>
              <a:rPr lang="ru-RU" sz="2800" b="1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«Дневник»</a:t>
            </a:r>
            <a:r>
              <a:rPr lang="ru-RU" sz="2800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переводе с французского «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journal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», буквально означает — «поденный», «ежедневный».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История дневника</a:t>
            </a:r>
            <a:endParaRPr lang="ru-RU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200020197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852936"/>
            <a:ext cx="2544762" cy="316865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47248" cy="77809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Первый Школьный Дневник или «Спутник школы» появился еще в дореволюционной России, на рубежах </a:t>
            </a:r>
            <a:r>
              <a:rPr lang="en-US" sz="27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XIX-XX</a:t>
            </a:r>
            <a:r>
              <a:rPr lang="ru-RU" sz="27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веков.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Picture 4" descr="130199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2381250" cy="3105150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5" name="Picture 5" descr="01_12201872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708920"/>
            <a:ext cx="4716463" cy="3144838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nevnik_moskovskogo_shkolnika_dlya_mladshix_klas - копи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248025" cy="4133850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548680"/>
            <a:ext cx="4608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Обложка – кожаная. 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Цена дневника – 15 копеек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988840"/>
            <a:ext cx="42484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1 - 2 страницах изображались гербы и флаги всех государств. 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3 - 4 страницах  - «Памятный листок», в котором указывались индивидуальные характеристики ученика: рост, вес, объем талии, номер очков, размер галош, любимый писатель. 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5 странице – график дежурства по классу и по молитве. </a:t>
            </a:r>
          </a:p>
          <a:p>
            <a:pPr algn="just"/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6 - 7 страницах – календарь:  памятные даты на текущий год. 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важный школьный документ,</a:t>
            </a:r>
            <a:r>
              <a:rPr lang="ru-RU" sz="2400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Дневник</a:t>
            </a:r>
            <a:r>
              <a:rPr lang="ru-RU" sz="2400" u="sng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был введен лишь в 1934 году.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Дневник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имел размеры: 17 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21см.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Цена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Дневника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95 коп.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Вверху в правом углу можно видеть серьезное предостережение: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«Продажа по цене выше обозначенной карается по закону».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п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429000"/>
            <a:ext cx="2664296" cy="3149621"/>
          </a:xfrm>
          <a:prstGeom prst="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0265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дневнике заданья на дом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 стоят отметки рядом.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 чего же хороши!</a:t>
            </a:r>
            <a:b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Ну-ка, мама, подпиши!</a:t>
            </a:r>
          </a:p>
          <a:p>
            <a:pPr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sz="4400" dirty="0" smtClean="0"/>
              <a:t> </a:t>
            </a:r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Валентин Берестов </a:t>
            </a:r>
            <a:endParaRPr lang="ru-RU" sz="3600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gf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996952"/>
            <a:ext cx="3689644" cy="283438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676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 Жизнь  школьного дневника </vt:lpstr>
      <vt:lpstr>План доклада</vt:lpstr>
      <vt:lpstr>Григорий Остер</vt:lpstr>
      <vt:lpstr>Школьный дневник</vt:lpstr>
      <vt:lpstr>История дневника</vt:lpstr>
      <vt:lpstr>Первый Школьный Дневник или «Спутник школы» появился еще в дореволюционной России, на рубежах XIX-XX веков. </vt:lpstr>
      <vt:lpstr>Слайд 7</vt:lpstr>
      <vt:lpstr>Слайд 8</vt:lpstr>
      <vt:lpstr> Валентин Берестов </vt:lpstr>
      <vt:lpstr>Школьный дневник</vt:lpstr>
      <vt:lpstr>Требования к школьному дневнику</vt:lpstr>
      <vt:lpstr>Электронный дневник</vt:lpstr>
      <vt:lpstr>Преимущества электронного дневника</vt:lpstr>
      <vt:lpstr>Исследование</vt:lpstr>
      <vt:lpstr>Исследование</vt:lpstr>
      <vt:lpstr>Заключение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Жизнь  школьного дневника </dc:title>
  <dc:creator>Admin</dc:creator>
  <cp:lastModifiedBy>Admin</cp:lastModifiedBy>
  <cp:revision>14</cp:revision>
  <dcterms:created xsi:type="dcterms:W3CDTF">2016-02-14T16:48:43Z</dcterms:created>
  <dcterms:modified xsi:type="dcterms:W3CDTF">2016-02-25T17:12:33Z</dcterms:modified>
</cp:coreProperties>
</file>