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71" r:id="rId26"/>
    <p:sldId id="272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%3Bimages%2Fsearch%3Bimages%3B%3B&amp;text=&amp;etext=1411.GudYCZ4Q4Zwp7ZhmQzDyEkIqsTOcA5hzFqIRaNsvYdVJpLfuFb-evvJI9gwKMe7oQzfOBwVicaB3SxRZYop8HC30l4gvECqGBBdHBuuv7NA.e9e7daf979c1f1e7326f3be340363f239ba84a4e&amp;uuid=&amp;state=tid_Wvm4RM28ca_MiO4Ne9osTPtpHS9wicjEF5X7fRziVPIHCd9FyQ,,&amp;data=UlNrNmk5WktYejR0eWJFYk1LdmtxdHh6N2gzcWxyc1hsTUNvaGp3Zmpoa2JJRVgzQ3hsN0M2QXFxZDN3aGRkRGtiVDR3UUU2TDhUVEtGWmw5cTFxQ2Y4LUxvdnVaVU5HQ2hJUVoyM3dGRnBvdm9fZnVpdjZFV1JReUJ0eWlEc09wTXRlOUd6UDBraXJkeUhtR0pMX3VRbXptSXNBV0lCOFl6TnZweFVIcWZBdWZUenRkZHkxR2puTW1CeHVTZnpIYnJ6YXhDX2NtUU5WQ3dCTlVfR3MybkVTTE50QU9GcUY,&amp;sign=c5f3180240b440923431206e4840c124&amp;keyno=0&amp;b64e=2&amp;l10n=ru" TargetMode="External"/><Relationship Id="rId2" Type="http://schemas.openxmlformats.org/officeDocument/2006/relationships/hyperlink" Target="http://nsportal.ru/npo-spo/selskoe-i-rybnoe-khozyaistvo/library/2015/12/28/makaronnye-izdeliy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Авторы 6 класс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Мурашкина Д.К.</a:t>
            </a: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8229600" cy="257176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Творческий проект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Технология</a:t>
            </a:r>
            <a:br>
              <a:rPr lang="ru-RU" dirty="0" smtClean="0"/>
            </a:br>
            <a:r>
              <a:rPr lang="ru-RU" dirty="0" smtClean="0"/>
              <a:t>«Макароны с сыром»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3684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макаронных изделий.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i="1" dirty="0" smtClean="0"/>
              <a:t>Макаронные </a:t>
            </a:r>
            <a:r>
              <a:rPr lang="ru-RU" b="1" i="1" dirty="0" smtClean="0"/>
              <a:t>изделия подразделяют:</a:t>
            </a:r>
            <a:endParaRPr lang="ru-RU" dirty="0" smtClean="0"/>
          </a:p>
          <a:p>
            <a:r>
              <a:rPr lang="ru-RU" dirty="0" smtClean="0"/>
              <a:t>  На группы А, Б, В </a:t>
            </a:r>
            <a:r>
              <a:rPr lang="ru-RU" dirty="0" err="1" smtClean="0"/>
              <a:t>в</a:t>
            </a:r>
            <a:r>
              <a:rPr lang="ru-RU" dirty="0" smtClean="0"/>
              <a:t> зависимости от качества муки  (из твердой или мягкой пшеницы);</a:t>
            </a:r>
          </a:p>
          <a:p>
            <a:r>
              <a:rPr lang="ru-RU" dirty="0" smtClean="0"/>
              <a:t>  На сорта высший, 1-й,2-й в зависимости от сорта муки;  </a:t>
            </a:r>
          </a:p>
          <a:p>
            <a:r>
              <a:rPr lang="ru-RU" dirty="0" smtClean="0"/>
              <a:t>  С дополнительным сырьем – в названии макаронных изделий дополнительно обозначается: «яичные», «молочные», «томатные» и др. 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От способа формования: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026" name="Picture 2" descr="C:\Users\WWW\Downloads\img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5" y="928669"/>
            <a:ext cx="7143801" cy="535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3684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Техника безопасности  приготовлении бутербродов.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Требования </a:t>
            </a:r>
            <a:r>
              <a:rPr lang="ru-RU" b="1" dirty="0" smtClean="0"/>
              <a:t>безопасности перед началом работ:</a:t>
            </a:r>
            <a:endParaRPr lang="ru-RU" dirty="0" smtClean="0"/>
          </a:p>
          <a:p>
            <a:r>
              <a:rPr lang="ru-RU" dirty="0" smtClean="0"/>
              <a:t>- Надеть спецодежду (косынку, фартук), волосы убрать под косынку.</a:t>
            </a:r>
          </a:p>
          <a:p>
            <a:r>
              <a:rPr lang="ru-RU" dirty="0" smtClean="0"/>
              <a:t>- Вымыть руки с мылом.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 горячими жидкостями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- </a:t>
            </a:r>
            <a:r>
              <a:rPr lang="ru-RU" dirty="0" smtClean="0"/>
              <a:t>Наполняя кастрюлю жидкостью, не доливай до края 4-5 см.</a:t>
            </a:r>
          </a:p>
          <a:p>
            <a:r>
              <a:rPr lang="ru-RU" dirty="0" smtClean="0"/>
              <a:t>- Когда жидкость закипит, уменьши нагрев.</a:t>
            </a:r>
          </a:p>
          <a:p>
            <a:r>
              <a:rPr lang="ru-RU" dirty="0" smtClean="0"/>
              <a:t>- Снимая крышку с горячей посуды, приподнимайте ее от себя.</a:t>
            </a:r>
          </a:p>
          <a:p>
            <a:r>
              <a:rPr lang="ru-RU" dirty="0" smtClean="0"/>
              <a:t>- Крупу и другие продукты засыпайте в кипящую жидкость осторожно.</a:t>
            </a:r>
          </a:p>
          <a:p>
            <a:r>
              <a:rPr lang="ru-RU" dirty="0" smtClean="0"/>
              <a:t>- Снимая горячую посуду с плиты, пользуйтесь </a:t>
            </a:r>
            <a:r>
              <a:rPr lang="ru-RU" dirty="0" smtClean="0"/>
              <a:t>прихватками.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58272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Требования безопасности по окончанию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ru-RU" dirty="0" smtClean="0"/>
              <a:t>Тщательно вымыть рабочие столы, посуду и кухонный инвентарь.</a:t>
            </a:r>
          </a:p>
          <a:p>
            <a:r>
              <a:rPr lang="ru-RU" dirty="0" smtClean="0"/>
              <a:t>- Вынести мусор, тщательно вымыть руки с мылом.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Приготовление «Макарон с сыром».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	Инвентарь: </a:t>
            </a:r>
            <a:r>
              <a:rPr lang="ru-RU" dirty="0" smtClean="0"/>
              <a:t>кастрюля, доска разделочная, терка, одна средняя тарелка, одна большая тарелка, дуршлаг, ложка столовая.</a:t>
            </a:r>
          </a:p>
          <a:p>
            <a:r>
              <a:rPr lang="ru-RU" dirty="0" smtClean="0"/>
              <a:t>	</a:t>
            </a:r>
            <a:r>
              <a:rPr lang="ru-RU" b="1" dirty="0" smtClean="0"/>
              <a:t>Ингредиенты: </a:t>
            </a:r>
            <a:r>
              <a:rPr lang="ru-RU" dirty="0" smtClean="0"/>
              <a:t>сыр 100 гр., макароны «Рожки» 200 гр.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79704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Рецепт приготовления:</a:t>
            </a:r>
            <a:br>
              <a:rPr lang="ru-RU" b="1" dirty="0" smtClean="0"/>
            </a:br>
            <a:r>
              <a:rPr lang="ru-RU" b="1" dirty="0" smtClean="0"/>
              <a:t>1)Вскипятить </a:t>
            </a:r>
            <a:r>
              <a:rPr lang="ru-RU" b="1" dirty="0" smtClean="0"/>
              <a:t>воду.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:\DCIM\102MSDCF\DSC00145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071670" y="1785928"/>
            <a:ext cx="4429156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2)Засыпать </a:t>
            </a:r>
            <a:r>
              <a:rPr lang="ru-RU" b="1" dirty="0" smtClean="0"/>
              <a:t>макароны.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:\DCIM\102MSDCF\DSC0022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635114" y="1579539"/>
            <a:ext cx="4929222" cy="419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3) Добавить </a:t>
            </a:r>
            <a:r>
              <a:rPr lang="ru-RU" b="1" dirty="0" smtClean="0"/>
              <a:t>соль по вкусу.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K:\DCIM\102MSDCF\DSC0021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357298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K:\DCIM\102MSDCF\DSC002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000372"/>
            <a:ext cx="3429004" cy="278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4) Довести </a:t>
            </a:r>
            <a:r>
              <a:rPr lang="ru-RU" b="1" dirty="0" smtClean="0"/>
              <a:t>до готовности.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:\DCIM\102MSDCF\DSC00232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571612"/>
            <a:ext cx="507209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Пожалуй, нет ни одного человека, который бы не любил макароны. Макароны бывают разных видов и формы. Макароны изготавливают в Италии. Но макароны очень калорийны и не каждый может позволить их употреблять в больших количествах. Макароны - такая же часть общемировой культуры, как живопись, скульптура, поэзия и многое другое. По уровню, обычаям, культуре производства и потребления макарон (кстати, обладающих противораковыми свойствами), связанных с уровнем жизни, политической ситуацией, мироощущением людей, собственно, и отличаются страны друг от друга. В России, к сожалению, слаб интерес к этой немаловажной части человеческой цивилизации, но, мы надеемся, в будущем Россия (известная родина слов) скажет свое слово в деле победного шествия макарон по планете! И поэтому мы выбрали это блюдо из «Макароны с сыром». Продукты, которые нам понадобится для приготовления можно приобрести в любом продуктовом магазине.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5) Слить </a:t>
            </a:r>
            <a:r>
              <a:rPr lang="ru-RU" b="1" dirty="0" smtClean="0"/>
              <a:t>воду.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:\DCIM\102MSDCF\DSC00234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4640" y="2258291"/>
            <a:ext cx="3666186" cy="259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6) Сыр </a:t>
            </a:r>
            <a:r>
              <a:rPr lang="ru-RU" b="1" dirty="0" smtClean="0"/>
              <a:t>натереть на терке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K:\DCIM\102MSDCF\DSC0015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359701" y="2288274"/>
            <a:ext cx="406740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7) Макароны </a:t>
            </a:r>
            <a:r>
              <a:rPr lang="ru-RU" b="1" dirty="0" smtClean="0"/>
              <a:t>выложить на тарелку.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:\DCIM\102MSDCF\DSC00236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643050"/>
            <a:ext cx="500066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8) Посыпать </a:t>
            </a:r>
            <a:r>
              <a:rPr lang="ru-RU" b="1" dirty="0" smtClean="0"/>
              <a:t>сыром.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:\DCIM\102MSDCF\DSC00238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142984"/>
            <a:ext cx="4490709" cy="380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>9)</a:t>
            </a:r>
            <a:r>
              <a:rPr lang="ru-RU" b="1" dirty="0" smtClean="0"/>
              <a:t> Подать к столу.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K:\DCIM\102MSDCF\DSC00240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214422"/>
            <a:ext cx="4714907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Требование к качеству макарон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Отварные </a:t>
            </a:r>
            <a:r>
              <a:rPr lang="ru-RU" dirty="0" smtClean="0"/>
              <a:t>макароны должны быть мягкими, но не разваренными, без комков и не склеенными, то есть сохранять форму 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2969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Проработав над проектом мы делаем следующие выводы: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« </a:t>
            </a:r>
            <a:r>
              <a:rPr lang="ru-RU" dirty="0" smtClean="0"/>
              <a:t>Макароны с сыром» - это вкусное, полезное, не сложное в изготовлении блюдо.</a:t>
            </a:r>
          </a:p>
          <a:p>
            <a:pPr lvl="0"/>
            <a:r>
              <a:rPr lang="ru-RU" dirty="0" smtClean="0"/>
              <a:t>Мы изучили литературу по кулинарии и практически сможем изготовить« Макароны с сыром». </a:t>
            </a:r>
          </a:p>
          <a:p>
            <a:pPr lvl="0"/>
            <a:r>
              <a:rPr lang="ru-RU" dirty="0" smtClean="0"/>
              <a:t>Мы теперь знаем, какое разнообразие рецептов можно найти в кулинарных книгах и сети </a:t>
            </a:r>
            <a:r>
              <a:rPr lang="en-US" dirty="0" smtClean="0"/>
              <a:t>Internet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Мы изготовили инструкционную карту по изготовлению «Макароны с сыром».</a:t>
            </a:r>
          </a:p>
          <a:p>
            <a:pPr lvl="0"/>
            <a:r>
              <a:rPr lang="ru-RU" dirty="0" smtClean="0"/>
              <a:t>По этой карте мы приготовили «Макароны с сыром». Они получились вкусные, красивые, а главное, мы их сделали сами.</a:t>
            </a:r>
          </a:p>
          <a:p>
            <a:r>
              <a:rPr lang="ru-RU" dirty="0" smtClean="0"/>
              <a:t>	Мы считаем, что выполнили все поставленные задачи, достигли цели своей работы. Это нам всем пригодится в дальнейшей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1)найти рецепт 2) изготовить «Макароны с сыром».</a:t>
            </a:r>
          </a:p>
          <a:p>
            <a:r>
              <a:rPr lang="ru-RU" dirty="0" smtClean="0"/>
              <a:t>	</a:t>
            </a:r>
            <a:r>
              <a:rPr lang="ru-RU" b="1" dirty="0" smtClean="0"/>
              <a:t>Задачи: </a:t>
            </a:r>
          </a:p>
          <a:p>
            <a:pPr lvl="0"/>
            <a:r>
              <a:rPr lang="ru-RU" dirty="0" smtClean="0"/>
              <a:t>изучить литературу по кулинарии «Макароны с сыром»;</a:t>
            </a:r>
          </a:p>
          <a:p>
            <a:pPr lvl="0"/>
            <a:r>
              <a:rPr lang="ru-RU" dirty="0" smtClean="0"/>
              <a:t>разработать инструкционную карту по выполнению «Макарон с сыром»;</a:t>
            </a:r>
          </a:p>
          <a:p>
            <a:pPr lvl="0"/>
            <a:r>
              <a:rPr lang="ru-RU" dirty="0" smtClean="0"/>
              <a:t>приготовить «Макароны с сыром».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Гипотеза:</a:t>
            </a:r>
            <a:r>
              <a:rPr lang="ru-RU" dirty="0" smtClean="0"/>
              <a:t> Макароны лучше всего готовить с сыром.</a:t>
            </a:r>
          </a:p>
          <a:p>
            <a:r>
              <a:rPr lang="ru-RU" dirty="0" smtClean="0"/>
              <a:t>	</a:t>
            </a:r>
            <a:r>
              <a:rPr lang="ru-RU" b="1" dirty="0" smtClean="0"/>
              <a:t>Предметом исследования: </a:t>
            </a:r>
            <a:r>
              <a:rPr lang="ru-RU" dirty="0" smtClean="0"/>
              <a:t>«Макароны с сыром»;</a:t>
            </a:r>
          </a:p>
          <a:p>
            <a:r>
              <a:rPr lang="ru-RU" dirty="0" smtClean="0"/>
              <a:t>	</a:t>
            </a:r>
            <a:r>
              <a:rPr lang="ru-RU" b="1" dirty="0" smtClean="0"/>
              <a:t>Объект исследования:</a:t>
            </a:r>
            <a:r>
              <a:rPr lang="ru-RU" dirty="0" smtClean="0"/>
              <a:t> способ приготовления «Макарон с сыром».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Практическая ценность работы: </a:t>
            </a:r>
            <a:r>
              <a:rPr lang="ru-RU" dirty="0" smtClean="0"/>
              <a:t>заключается, что  «Макароны с сыром», можно приготовить  в любое время,  для любого торжества и справиться с этим может каждый.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Структура работы: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история макарон; разновидности макаронных изделий; техника безопасности  приготовлении « Макарон с сыром»; приготовление «Макарон с сыром».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-  Краткий обзор используемой литературы и источников:</a:t>
            </a:r>
          </a:p>
          <a:p>
            <a:r>
              <a:rPr lang="ru-RU" dirty="0" smtClean="0"/>
              <a:t>- </a:t>
            </a:r>
            <a:r>
              <a:rPr lang="ru-RU" dirty="0" smtClean="0"/>
              <a:t>степень изученности данного вопроса рассмотрена успешно, 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u="sng" dirty="0" smtClean="0">
                <a:solidFill>
                  <a:srgbClr val="002060"/>
                </a:solidFill>
                <a:hlinkClick r:id="rId2"/>
              </a:rPr>
              <a:t>http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://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nsportal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ru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/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npo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-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spo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/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selskoe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-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i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-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rybnoe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-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khozyaistvo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/</a:t>
            </a:r>
            <a:r>
              <a:rPr lang="en-US" u="sng" dirty="0" smtClean="0">
                <a:solidFill>
                  <a:srgbClr val="002060"/>
                </a:solidFill>
                <a:hlinkClick r:id="rId2"/>
              </a:rPr>
              <a:t>library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/2015/12/28/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makaronnye</a:t>
            </a:r>
            <a:r>
              <a:rPr lang="ru-RU" u="sng" dirty="0" smtClean="0">
                <a:solidFill>
                  <a:srgbClr val="002060"/>
                </a:solidFill>
                <a:hlinkClick r:id="rId2"/>
              </a:rPr>
              <a:t>-</a:t>
            </a:r>
            <a:r>
              <a:rPr lang="en-US" u="sng" dirty="0" err="1" smtClean="0">
                <a:solidFill>
                  <a:srgbClr val="002060"/>
                </a:solidFill>
                <a:hlinkClick r:id="rId2"/>
              </a:rPr>
              <a:t>izdeliya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en-US" u="sng" dirty="0" smtClean="0">
                <a:solidFill>
                  <a:srgbClr val="002060"/>
                </a:solidFill>
                <a:hlinkClick r:id="rId3"/>
              </a:rPr>
              <a:t>ppt4web.ru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3)Синица Н.В., </a:t>
            </a:r>
            <a:r>
              <a:rPr lang="ru-RU" dirty="0" err="1" smtClean="0"/>
              <a:t>Самородский</a:t>
            </a:r>
            <a:r>
              <a:rPr lang="ru-RU" dirty="0" smtClean="0"/>
              <a:t> П.С., Симоненко В.Д., </a:t>
            </a:r>
            <a:r>
              <a:rPr lang="ru-RU" dirty="0" err="1" smtClean="0"/>
              <a:t>Яковенко</a:t>
            </a:r>
            <a:r>
              <a:rPr lang="ru-RU" dirty="0" smtClean="0"/>
              <a:t> О.В./Технология: 6 класс: учебник для учащихся общеобразовательных организаций/ М.: </a:t>
            </a:r>
            <a:r>
              <a:rPr lang="ru-RU" dirty="0" err="1" smtClean="0"/>
              <a:t>Вентана-Граф</a:t>
            </a:r>
            <a:r>
              <a:rPr lang="ru-RU" dirty="0" smtClean="0"/>
              <a:t>, 2014.-3-е изд., перераб.-208 </a:t>
            </a:r>
            <a:r>
              <a:rPr lang="ru-RU" dirty="0" err="1" smtClean="0"/>
              <a:t>с.:ил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макарон.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	</a:t>
            </a:r>
            <a:r>
              <a:rPr lang="ru-RU" dirty="0" smtClean="0"/>
              <a:t>Появление макарон связывают с Дальним Востоком. Они появились не позднее 5 века до н.э. и изготавливались из рисовой муки. В Италии макароны появились в 13-14 ст., поэтому не Италию считают родиной "макарон", несмотря на значительное их там распространение. В египетских гробницах находят изображения людей, изготавливающих что-то вроде лапши и саму лапшу, запасенную для питания по дороге в царство мертвых.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Разновидности макаронных изделий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	</a:t>
            </a:r>
            <a:r>
              <a:rPr lang="ru-RU" b="1" i="1" dirty="0" smtClean="0"/>
              <a:t>Макаронные изделия</a:t>
            </a:r>
            <a:r>
              <a:rPr lang="ru-RU" dirty="0" smtClean="0"/>
              <a:t> представляют собой высушенное пресное тесто, приготовленное из пшеничной муки и воды, отформованное в виде трубчатых или другой формы изделий, высушенных до остаточной влажности не более 13%, которые могут храниться в нормальных условиях в течение одного года без снижения показателей качества.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26</TotalTime>
  <Words>661</Words>
  <PresentationFormat>Экран (4:3)</PresentationFormat>
  <Paragraphs>68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Справедливость</vt:lpstr>
      <vt:lpstr>Творческий проект Технология «Макароны с сыром» </vt:lpstr>
      <vt:lpstr>Актуальность</vt:lpstr>
      <vt:lpstr>Слайд 3</vt:lpstr>
      <vt:lpstr>Слайд 4</vt:lpstr>
      <vt:lpstr>Слайд 5</vt:lpstr>
      <vt:lpstr>Структура работы:</vt:lpstr>
      <vt:lpstr>Слайд 7</vt:lpstr>
      <vt:lpstr>История макарон. </vt:lpstr>
      <vt:lpstr>Разновидности макаронных изделий  </vt:lpstr>
      <vt:lpstr>Классификация макаронных изделий. </vt:lpstr>
      <vt:lpstr>От способа формования: </vt:lpstr>
      <vt:lpstr>Техника безопасности  приготовлении бутербродов. </vt:lpstr>
      <vt:lpstr>С горячими жидкостями </vt:lpstr>
      <vt:lpstr>Требования безопасности по окончанию работы: </vt:lpstr>
      <vt:lpstr>Приготовление «Макарон с сыром». </vt:lpstr>
      <vt:lpstr>       Рецепт приготовления: 1)Вскипятить воду. </vt:lpstr>
      <vt:lpstr>2)Засыпать макароны. </vt:lpstr>
      <vt:lpstr>3) Добавить соль по вкусу. </vt:lpstr>
      <vt:lpstr>4) Довести до готовности. </vt:lpstr>
      <vt:lpstr>5) Слить воду. </vt:lpstr>
      <vt:lpstr>6) Сыр натереть на терке</vt:lpstr>
      <vt:lpstr>7) Макароны выложить на тарелку. </vt:lpstr>
      <vt:lpstr>8) Посыпать сыром. </vt:lpstr>
      <vt:lpstr>9) Подать к столу. </vt:lpstr>
      <vt:lpstr>Требование к качеству макарон </vt:lpstr>
      <vt:lpstr>Проработав над проектом мы делаем следующие выводы: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Технология «Макароны с сыром» </dc:title>
  <dc:creator>WWW</dc:creator>
  <cp:lastModifiedBy>WWW</cp:lastModifiedBy>
  <cp:revision>4</cp:revision>
  <dcterms:created xsi:type="dcterms:W3CDTF">2017-05-05T04:42:42Z</dcterms:created>
  <dcterms:modified xsi:type="dcterms:W3CDTF">2017-05-05T05:20:03Z</dcterms:modified>
</cp:coreProperties>
</file>