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5105400"/>
            <a:ext cx="6400800" cy="1752600"/>
          </a:xfrm>
        </p:spPr>
        <p:txBody>
          <a:bodyPr>
            <a:normAutofit/>
          </a:bodyPr>
          <a:lstStyle/>
          <a:p>
            <a:r>
              <a:rPr lang="ru-RU" sz="10000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56796" dir="20006097" algn="ctr" rotWithShape="0">
                    <a:srgbClr val="CC0000">
                      <a:alpha val="50000"/>
                    </a:srgbClr>
                  </a:outerShdw>
                </a:effectLst>
                <a:latin typeface="Impact"/>
              </a:rPr>
              <a:t>«</a:t>
            </a:r>
            <a:r>
              <a:rPr lang="ru-RU" sz="10000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56796" dir="20006097" algn="ctr" rotWithShape="0">
                    <a:srgbClr val="CC0000">
                      <a:alpha val="50000"/>
                    </a:srgbClr>
                  </a:outerShdw>
                </a:effectLst>
                <a:latin typeface="Impact"/>
              </a:rPr>
              <a:t>О ДРУЖБЕ»</a:t>
            </a:r>
          </a:p>
          <a:p>
            <a:endParaRPr lang="ru-RU" dirty="0"/>
          </a:p>
        </p:txBody>
      </p:sp>
      <p:sp>
        <p:nvSpPr>
          <p:cNvPr id="1026" name="AutoShape 2" descr="https://im0-tub-ru.yandex.net/i?id=c9642a8c5283f47a985604f597e8a61a&amp;n=33&amp;h=215&amp;w=34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im0-tub-ru.yandex.net/i?id=c9642a8c5283f47a985604f597e8a61a&amp;n=33&amp;h=215&amp;w=34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Documents and Settings\ольга\Рабочий с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76200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9358346" cy="100010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Песня «Все мы делим пополам!»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686800" cy="600076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lain"/>
            </a:pPr>
            <a:r>
              <a:rPr lang="ru-RU" b="1" dirty="0" smtClean="0">
                <a:solidFill>
                  <a:srgbClr val="336600"/>
                </a:solidFill>
              </a:rPr>
              <a:t>Как </a:t>
            </a:r>
            <a:r>
              <a:rPr lang="ru-RU" b="1" dirty="0" smtClean="0">
                <a:solidFill>
                  <a:srgbClr val="336600"/>
                </a:solidFill>
              </a:rPr>
              <a:t>положено друзьям,</a:t>
            </a:r>
            <a:br>
              <a:rPr lang="ru-RU" b="1" dirty="0" smtClean="0">
                <a:solidFill>
                  <a:srgbClr val="336600"/>
                </a:solidFill>
              </a:rPr>
            </a:br>
            <a:r>
              <a:rPr lang="ru-RU" b="1" dirty="0" smtClean="0">
                <a:solidFill>
                  <a:srgbClr val="336600"/>
                </a:solidFill>
              </a:rPr>
              <a:t>Все мы делим пополам:</a:t>
            </a:r>
            <a:br>
              <a:rPr lang="ru-RU" b="1" dirty="0" smtClean="0">
                <a:solidFill>
                  <a:srgbClr val="336600"/>
                </a:solidFill>
              </a:rPr>
            </a:br>
            <a:r>
              <a:rPr lang="ru-RU" b="1" dirty="0" smtClean="0">
                <a:solidFill>
                  <a:srgbClr val="336600"/>
                </a:solidFill>
              </a:rPr>
              <a:t>И дождинки, и снежинки –</a:t>
            </a:r>
            <a:br>
              <a:rPr lang="ru-RU" b="1" dirty="0" smtClean="0">
                <a:solidFill>
                  <a:srgbClr val="336600"/>
                </a:solidFill>
              </a:rPr>
            </a:br>
            <a:r>
              <a:rPr lang="ru-RU" b="1" dirty="0" smtClean="0">
                <a:solidFill>
                  <a:srgbClr val="336600"/>
                </a:solidFill>
              </a:rPr>
              <a:t>Пополам, пополам, пополам – лам – </a:t>
            </a:r>
            <a:r>
              <a:rPr lang="ru-RU" b="1" dirty="0" err="1" smtClean="0">
                <a:solidFill>
                  <a:srgbClr val="336600"/>
                </a:solidFill>
              </a:rPr>
              <a:t>лам</a:t>
            </a:r>
            <a:r>
              <a:rPr lang="ru-RU" b="1" dirty="0" smtClean="0">
                <a:solidFill>
                  <a:srgbClr val="336600"/>
                </a:solidFill>
              </a:rPr>
              <a:t>!</a:t>
            </a:r>
          </a:p>
          <a:p>
            <a:pPr marL="514350" indent="-514350">
              <a:buAutoNum type="arabicPlain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Как положено друзьям,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Все мы делим пополам: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И смешинки, и слезинки –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Пополам, пополам, пополам – лам – </a:t>
            </a:r>
            <a:r>
              <a:rPr lang="ru-RU" b="1" dirty="0" err="1" smtClean="0">
                <a:solidFill>
                  <a:srgbClr val="C00000"/>
                </a:solidFill>
              </a:rPr>
              <a:t>лам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</a:p>
          <a:p>
            <a:pPr marL="514350" indent="-514350">
              <a:buAutoNum type="arabicPlain"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Как положено друзьям,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Все мы делим пополам: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Приключенья, огорченья –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Пополам, пополам, пополам – лам – </a:t>
            </a:r>
            <a:r>
              <a:rPr lang="ru-RU" b="1" dirty="0" err="1" smtClean="0">
                <a:solidFill>
                  <a:srgbClr val="002060"/>
                </a:solidFill>
              </a:rPr>
              <a:t>лам</a:t>
            </a:r>
            <a:r>
              <a:rPr lang="ru-RU" b="1" dirty="0" smtClean="0">
                <a:solidFill>
                  <a:srgbClr val="002060"/>
                </a:solidFill>
              </a:rPr>
              <a:t>!</a:t>
            </a:r>
          </a:p>
          <a:p>
            <a:pPr marL="514350" indent="-514350">
              <a:buAutoNum type="arabicPlain"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Как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положено друзьям,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Все мы делим пополам: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Даже песню делим честно –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Пополам, пополам, пополам – лам –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лам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!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"/>
            <a:ext cx="8229600" cy="242886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Спасибо за дружбу!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C:\Documents and Settings\ольга\Рабочий стол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3116"/>
            <a:ext cx="4857784" cy="47258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Что такое дружба?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C:\Documents and Settings\ольга\Рабочий стол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40885"/>
            <a:ext cx="7215238" cy="5405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300" b="1" dirty="0" smtClean="0">
                <a:solidFill>
                  <a:srgbClr val="FF0000"/>
                </a:solidFill>
              </a:rPr>
              <a:t>КТО С КЕМ ДРУЖИТ?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1.Забавные </a:t>
            </a:r>
            <a:r>
              <a:rPr lang="ru-RU" b="1" dirty="0" smtClean="0">
                <a:solidFill>
                  <a:srgbClr val="002060"/>
                </a:solidFill>
              </a:rPr>
              <a:t>бурундуки: Чип и ….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2.Добрая Белоснежка и 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3.Забавный </a:t>
            </a:r>
            <a:r>
              <a:rPr lang="ru-RU" b="1" dirty="0" err="1" smtClean="0">
                <a:solidFill>
                  <a:srgbClr val="002060"/>
                </a:solidFill>
              </a:rPr>
              <a:t>Винни-Пух</a:t>
            </a:r>
            <a:r>
              <a:rPr lang="ru-RU" b="1" dirty="0" smtClean="0">
                <a:solidFill>
                  <a:srgbClr val="002060"/>
                </a:solidFill>
              </a:rPr>
              <a:t> и …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4.Добрый Малыш и ….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5. Доверчивый Буратино и ….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6.Зелёный крокодил Гена и ….</a:t>
            </a:r>
          </a:p>
          <a:p>
            <a:endParaRPr lang="ru-RU" dirty="0"/>
          </a:p>
        </p:txBody>
      </p:sp>
      <p:pic>
        <p:nvPicPr>
          <p:cNvPr id="15363" name="Picture 3" descr="C:\Documents and Settings\ольга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4872" y="4452935"/>
            <a:ext cx="3009128" cy="2405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Качества дружбы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Выручать                        Ябедничать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Поддерживать                  Делиться       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Сплетничать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Говорить правду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Доверять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Завидовать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Обзывать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Уважать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Помогать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Командовать</a:t>
            </a:r>
          </a:p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  <a:latin typeface="Tahoma" pitchFamily="34" charset="0"/>
              </a:rPr>
              <a:t>Уметь радоваться чужим успехам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Цветок дружбы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401080" cy="5043510"/>
          </a:xfrm>
          <a:prstGeom prst="star32">
            <a:avLst/>
          </a:prstGeom>
          <a:solidFill>
            <a:srgbClr val="FF0000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58800" dir="10200000" algn="ctr" rotWithShape="0">
              <a:srgbClr val="000000">
                <a:alpha val="62000"/>
              </a:srgbClr>
            </a:outerShdw>
          </a:effectLst>
        </p:spPr>
        <p:txBody>
          <a:bodyPr>
            <a:normAutofit fontScale="85000" lnSpcReduction="20000"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1.Выручать;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2. Поддерживать;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3.Говорить правду;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4.Доверять;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5.Делиться;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6.Уважать;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7.Помогать;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FF00"/>
                </a:solidFill>
              </a:rPr>
              <a:t>8.Уметь радоваться успехам друга.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Пословицы о дружбе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Поживи для людей, поживут и люди для тебя.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Друг за дружку держаться- ничего не бояться.</a:t>
            </a:r>
          </a:p>
          <a:p>
            <a:pPr>
              <a:buFontTx/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Дружбу водить- себя не щадить.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868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«Народная мудрость»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Старый друг лучше новых двух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Не имей 100 рублей, а имей 100 друзей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Друзей-то много, да друга нет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Лучше вода у друга, чем мед у врага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Друзья познаются в беде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Не мил и свет, когда друга нет.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Конкурс: мы писатели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543956" cy="5643578"/>
          </a:xfrm>
        </p:spPr>
        <p:txBody>
          <a:bodyPr>
            <a:noAutofit/>
          </a:bodyPr>
          <a:lstStyle/>
          <a:p>
            <a:r>
              <a:rPr lang="ru-RU" sz="4400" dirty="0" smtClean="0"/>
              <a:t>• Дружба</a:t>
            </a:r>
            <a:br>
              <a:rPr lang="ru-RU" sz="4400" dirty="0" smtClean="0"/>
            </a:br>
            <a:r>
              <a:rPr lang="ru-RU" sz="4400" dirty="0" smtClean="0"/>
              <a:t>• Каникулы</a:t>
            </a:r>
            <a:br>
              <a:rPr lang="ru-RU" sz="4400" dirty="0" smtClean="0"/>
            </a:br>
            <a:r>
              <a:rPr lang="ru-RU" sz="4400" dirty="0" smtClean="0"/>
              <a:t>• Веселились</a:t>
            </a:r>
            <a:br>
              <a:rPr lang="ru-RU" sz="4400" dirty="0" smtClean="0"/>
            </a:br>
            <a:r>
              <a:rPr lang="ru-RU" sz="4400" dirty="0" smtClean="0"/>
              <a:t>• Музыка</a:t>
            </a:r>
            <a:br>
              <a:rPr lang="ru-RU" sz="4400" dirty="0" smtClean="0"/>
            </a:br>
            <a:r>
              <a:rPr lang="ru-RU" sz="4400" dirty="0" smtClean="0"/>
              <a:t>• До слез</a:t>
            </a:r>
            <a:br>
              <a:rPr lang="ru-RU" sz="4400" dirty="0" smtClean="0"/>
            </a:br>
            <a:r>
              <a:rPr lang="ru-RU" sz="4400" dirty="0" smtClean="0"/>
              <a:t>• Цветы</a:t>
            </a:r>
            <a:br>
              <a:rPr lang="ru-RU" sz="4400" dirty="0" smtClean="0"/>
            </a:br>
            <a:r>
              <a:rPr lang="ru-RU" sz="4400" dirty="0" smtClean="0"/>
              <a:t>• Родители</a:t>
            </a:r>
            <a:br>
              <a:rPr lang="ru-RU" sz="4400" dirty="0" smtClean="0"/>
            </a:br>
            <a:r>
              <a:rPr lang="ru-RU" sz="4400" dirty="0" smtClean="0"/>
              <a:t>• Хохотали</a:t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Правила дружбы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C:\Documents and Settings\ольга\Рабочий стол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694408" cy="5121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139</Words>
  <PresentationFormat>Экран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Что такое дружба? </vt:lpstr>
      <vt:lpstr>КТО С КЕМ ДРУЖИТ? </vt:lpstr>
      <vt:lpstr>Качества дружбы</vt:lpstr>
      <vt:lpstr>Цветок дружбы</vt:lpstr>
      <vt:lpstr>Пословицы о дружбе</vt:lpstr>
      <vt:lpstr>«Народная мудрость»</vt:lpstr>
      <vt:lpstr>Конкурс: мы писатели</vt:lpstr>
      <vt:lpstr>Правила дружбы</vt:lpstr>
      <vt:lpstr>Песня «Все мы делим пополам!»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Ольга</cp:lastModifiedBy>
  <cp:revision>10</cp:revision>
  <dcterms:modified xsi:type="dcterms:W3CDTF">2016-02-18T10:30:53Z</dcterms:modified>
</cp:coreProperties>
</file>