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8" r:id="rId9"/>
    <p:sldId id="262" r:id="rId10"/>
    <p:sldId id="270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A8E374C-84FC-412F-B2E2-78266E8D7522}" type="datetimeFigureOut">
              <a:rPr lang="ru-RU" smtClean="0"/>
              <a:pPr/>
              <a:t>10.07.2017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DBCFCF-97EB-4862-BC92-C0CC32CD6B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 Китае нет близоруких людей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Ше</a:t>
            </a:r>
            <a:r>
              <a:rPr lang="ru-RU" dirty="0"/>
              <a:t>  Я Линь доктор традиционной медицины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вал 38"/>
          <p:cNvSpPr/>
          <p:nvPr/>
        </p:nvSpPr>
        <p:spPr>
          <a:xfrm>
            <a:off x="3000364" y="2143116"/>
            <a:ext cx="128588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571736" y="1214422"/>
            <a:ext cx="3714776" cy="4214842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071670" y="2714620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86512" y="2786058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750463" y="3393281"/>
            <a:ext cx="10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8596" y="5286388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85984" y="335756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857752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14744" y="4429132"/>
            <a:ext cx="1285884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357554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V="1">
            <a:off x="5000628" y="3454718"/>
            <a:ext cx="71438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H="1">
            <a:off x="3571867" y="3500436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286116" y="2500306"/>
            <a:ext cx="57150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643438" y="2500306"/>
            <a:ext cx="642942" cy="1428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57488" y="2143116"/>
            <a:ext cx="314327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6" idx="2"/>
          </p:cNvCxnSpPr>
          <p:nvPr/>
        </p:nvCxnSpPr>
        <p:spPr>
          <a:xfrm rot="5400000" flipH="1" flipV="1">
            <a:off x="4500562" y="3010834"/>
            <a:ext cx="81900" cy="20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4357686" y="4143380"/>
            <a:ext cx="2000264" cy="714380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857884" y="542926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Сыбай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18079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Упражнение четвертое.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2"/>
                </a:solidFill>
              </a:rPr>
              <a:t>«Сухое умывание». Пальцами обеих рук проводят круговое движение от рта к носу, ко лбу и по точке </a:t>
            </a:r>
            <a:r>
              <a:rPr lang="ru-RU" dirty="0" err="1">
                <a:solidFill>
                  <a:schemeClr val="tx2"/>
                </a:solidFill>
              </a:rPr>
              <a:t>Тайян</a:t>
            </a:r>
            <a:r>
              <a:rPr lang="ru-RU" dirty="0">
                <a:solidFill>
                  <a:schemeClr val="tx2"/>
                </a:solidFill>
              </a:rPr>
              <a:t> сбоку. Делая упражнение, считают до четырех. Каждое упражнение повторяется по 4 раза подряд. Руки обязательно должны быть чистыми.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вал 38"/>
          <p:cNvSpPr/>
          <p:nvPr/>
        </p:nvSpPr>
        <p:spPr>
          <a:xfrm>
            <a:off x="3000364" y="2143116"/>
            <a:ext cx="128588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571736" y="1214422"/>
            <a:ext cx="3714776" cy="4214842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071670" y="2714620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86512" y="2786058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750463" y="3393281"/>
            <a:ext cx="10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8596" y="5286388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85984" y="335756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857752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14744" y="4429132"/>
            <a:ext cx="1285884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357554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43372" y="3143248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857488" y="2857496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5786446" y="2928933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429124" y="3143248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V="1">
            <a:off x="5000628" y="3454718"/>
            <a:ext cx="71438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H="1">
            <a:off x="3571867" y="3500436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286116" y="2500306"/>
            <a:ext cx="57150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643438" y="2500306"/>
            <a:ext cx="642942" cy="1428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57488" y="2143116"/>
            <a:ext cx="314327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3" idx="1"/>
            <a:endCxn id="6" idx="2"/>
          </p:cNvCxnSpPr>
          <p:nvPr/>
        </p:nvCxnSpPr>
        <p:spPr>
          <a:xfrm rot="5400000" flipH="1" flipV="1">
            <a:off x="4500562" y="3010834"/>
            <a:ext cx="81900" cy="20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3" idx="1"/>
          </p:cNvCxnSpPr>
          <p:nvPr/>
        </p:nvCxnSpPr>
        <p:spPr>
          <a:xfrm rot="5400000" flipH="1" flipV="1">
            <a:off x="4286248" y="1367760"/>
            <a:ext cx="1939288" cy="1632612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4357686" y="4143380"/>
            <a:ext cx="2000264" cy="714380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857884" y="2357430"/>
            <a:ext cx="642942" cy="571504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00760" y="92867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Цинмин</a:t>
            </a:r>
            <a:endParaRPr lang="ru-RU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429388" y="221455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Тайян</a:t>
            </a:r>
            <a:endParaRPr lang="ru-RU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857884" y="542926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Сыбай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23" grpId="0" animBg="1"/>
      <p:bldP spid="24" grpId="0" animBg="1"/>
      <p:bldP spid="25" grpId="0" animBg="1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7242048" cy="307183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«Русским детям угрожает еще большее распространение близорукости»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6092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</a:rPr>
              <a:t>Китайские школьники редко страдают близорукостью. Дело в том, что в китайских школах распространена гимнастика для глаз. Детям  показывают определенные точки, которые они массируют во время оздоровительной пятиминутки.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109092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Упражнения для глаз.</a:t>
            </a:r>
            <a:br>
              <a:rPr lang="ru-RU" dirty="0"/>
            </a:br>
            <a:br>
              <a:rPr lang="ru-RU" dirty="0"/>
            </a:br>
            <a:r>
              <a:rPr lang="ru-RU" sz="4800" dirty="0">
                <a:solidFill>
                  <a:schemeClr val="tx2"/>
                </a:solidFill>
              </a:rPr>
              <a:t>Советы доктора </a:t>
            </a:r>
            <a:r>
              <a:rPr lang="ru-RU" sz="4800" dirty="0" err="1">
                <a:solidFill>
                  <a:schemeClr val="tx2"/>
                </a:solidFill>
              </a:rPr>
              <a:t>Ше</a:t>
            </a:r>
            <a:r>
              <a:rPr lang="ru-RU" sz="4800" dirty="0">
                <a:solidFill>
                  <a:schemeClr val="tx2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23604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rgbClr val="FF0000"/>
                </a:solidFill>
              </a:rPr>
              <a:t>Упражнение первое.</a:t>
            </a:r>
            <a:br>
              <a:rPr lang="ru-RU" sz="5300" dirty="0"/>
            </a:br>
            <a:br>
              <a:rPr lang="ru-RU" dirty="0"/>
            </a:br>
            <a:r>
              <a:rPr lang="ru-RU" dirty="0">
                <a:solidFill>
                  <a:schemeClr val="tx2"/>
                </a:solidFill>
              </a:rPr>
              <a:t>Легкое нажатие точки </a:t>
            </a:r>
            <a:r>
              <a:rPr lang="ru-RU" dirty="0" err="1">
                <a:solidFill>
                  <a:schemeClr val="tx2"/>
                </a:solidFill>
              </a:rPr>
              <a:t>Цинмин</a:t>
            </a:r>
            <a:r>
              <a:rPr lang="ru-RU" dirty="0">
                <a:solidFill>
                  <a:schemeClr val="tx2"/>
                </a:solidFill>
              </a:rPr>
              <a:t>. Для этого большими пальцами обеих рук – левой рукой слева, правой рукой справа – слегка надавливать эти точки в сторону переносицы. Нажатия производятся  8 раз.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вал 38"/>
          <p:cNvSpPr/>
          <p:nvPr/>
        </p:nvSpPr>
        <p:spPr>
          <a:xfrm>
            <a:off x="3000364" y="2143116"/>
            <a:ext cx="128588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571736" y="1214422"/>
            <a:ext cx="3714776" cy="4214842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071670" y="2714620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86512" y="2786058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750463" y="3393281"/>
            <a:ext cx="10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8596" y="5286388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85984" y="335756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857752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14744" y="4429132"/>
            <a:ext cx="1285884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357554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43372" y="3143248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429124" y="3143248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286116" y="2500306"/>
            <a:ext cx="57150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643438" y="2500306"/>
            <a:ext cx="642942" cy="1428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57488" y="2143116"/>
            <a:ext cx="314327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23" idx="1"/>
            <a:endCxn id="6" idx="2"/>
          </p:cNvCxnSpPr>
          <p:nvPr/>
        </p:nvCxnSpPr>
        <p:spPr>
          <a:xfrm rot="5400000" flipH="1" flipV="1">
            <a:off x="4500562" y="3010834"/>
            <a:ext cx="81900" cy="20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3" idx="1"/>
          </p:cNvCxnSpPr>
          <p:nvPr/>
        </p:nvCxnSpPr>
        <p:spPr>
          <a:xfrm rot="5400000" flipH="1" flipV="1">
            <a:off x="4286248" y="1367760"/>
            <a:ext cx="1939288" cy="1632612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000760" y="928670"/>
            <a:ext cx="1928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Цинмин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 animBg="1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25196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Упражнение второе.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2"/>
                </a:solidFill>
              </a:rPr>
              <a:t>Круговой массаж орбиты глаз. Нужно 4 раза нажать на эту точку и 4 раза обвести указательным пальцем вокруг глаза.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Овал 38"/>
          <p:cNvSpPr/>
          <p:nvPr/>
        </p:nvSpPr>
        <p:spPr>
          <a:xfrm>
            <a:off x="3000364" y="2143116"/>
            <a:ext cx="128588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571736" y="1214422"/>
            <a:ext cx="3714776" cy="4214842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071670" y="2714620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286512" y="2786058"/>
            <a:ext cx="500066" cy="1285884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643438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143240" y="2857496"/>
            <a:ext cx="857256" cy="428628"/>
          </a:xfrm>
          <a:prstGeom prst="ellips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3750463" y="3393281"/>
            <a:ext cx="107157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28596" y="5286388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85984" y="3357562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4857752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714744" y="4429132"/>
            <a:ext cx="1285884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357554" y="2857496"/>
            <a:ext cx="428628" cy="428628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857488" y="2857496"/>
            <a:ext cx="71438" cy="71438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 flipV="1">
            <a:off x="5786446" y="2928933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3286116" y="2500306"/>
            <a:ext cx="57150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643438" y="2500306"/>
            <a:ext cx="642942" cy="14287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857488" y="2143116"/>
            <a:ext cx="314327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6" idx="2"/>
          </p:cNvCxnSpPr>
          <p:nvPr/>
        </p:nvCxnSpPr>
        <p:spPr>
          <a:xfrm rot="5400000" flipH="1" flipV="1">
            <a:off x="4500562" y="3010834"/>
            <a:ext cx="81900" cy="20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857884" y="2357430"/>
            <a:ext cx="642942" cy="571504"/>
          </a:xfrm>
          <a:prstGeom prst="straightConnector1">
            <a:avLst/>
          </a:prstGeom>
          <a:ln cmpd="sng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429388" y="221455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/>
              <a:t>Тайян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466414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Упражнение третье.</a:t>
            </a: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tx2"/>
                </a:solidFill>
              </a:rPr>
              <a:t>Легкое нажатие точки Сыбай указательными пальцами обеих рук. Точка 4 раза массируется движениями, направленными внутрь лица, 4 раза – наружу.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177</TotalTime>
  <Words>74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Trebuchet MS</vt:lpstr>
      <vt:lpstr>Wingdings</vt:lpstr>
      <vt:lpstr>Wingdings 2</vt:lpstr>
      <vt:lpstr>Изящная</vt:lpstr>
      <vt:lpstr>В Китае нет близоруких людей</vt:lpstr>
      <vt:lpstr>«Русским детям угрожает еще большее распространение близорукости»</vt:lpstr>
      <vt:lpstr>Китайские школьники редко страдают близорукостью. Дело в том, что в китайских школах распространена гимнастика для глаз. Детям  показывают определенные точки, которые они массируют во время оздоровительной пятиминутки.</vt:lpstr>
      <vt:lpstr>Упражнения для глаз.  Советы доктора Ше.</vt:lpstr>
      <vt:lpstr>Упражнение первое.  Легкое нажатие точки Цинмин. Для этого большими пальцами обеих рук – левой рукой слева, правой рукой справа – слегка надавливать эти точки в сторону переносицы. Нажатия производятся  8 раз.</vt:lpstr>
      <vt:lpstr>Презентация PowerPoint</vt:lpstr>
      <vt:lpstr>Упражнение второе.  Круговой массаж орбиты глаз. Нужно 4 раза нажать на эту точку и 4 раза обвести указательным пальцем вокруг глаза.</vt:lpstr>
      <vt:lpstr>Презентация PowerPoint</vt:lpstr>
      <vt:lpstr>Упражнение третье.  Легкое нажатие точки Сыбай указательными пальцами обеих рук. Точка 4 раза массируется движениями, направленными внутрь лица, 4 раза – наружу.</vt:lpstr>
      <vt:lpstr>Презентация PowerPoint</vt:lpstr>
      <vt:lpstr>Упражнение четвертое.  «Сухое умывание». Пальцами обеих рук проводят круговое движение от рта к носу, ко лбу и по точке Тайян сбоку. Делая упражнение, считают до четырех. Каждое упражнение повторяется по 4 раза подряд. Руки обязательно должны быть чистыми.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Китае нет близоруких людей</dc:title>
  <dc:creator>1</dc:creator>
  <cp:lastModifiedBy>Лена</cp:lastModifiedBy>
  <cp:revision>20</cp:revision>
  <dcterms:created xsi:type="dcterms:W3CDTF">2011-11-02T21:52:25Z</dcterms:created>
  <dcterms:modified xsi:type="dcterms:W3CDTF">2017-07-10T07:26:13Z</dcterms:modified>
</cp:coreProperties>
</file>