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68FBA4-AD01-405B-8330-7D99270248AC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82B9B3-8C0E-4B64-819C-F51B8B72357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k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28860" y="5500702"/>
            <a:ext cx="40747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кв.категории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МДОУ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/с№43 «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Ивушка</a:t>
            </a:r>
            <a:r>
              <a:rPr lang="ru-RU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Волжский2016г.</a:t>
            </a:r>
            <a:endParaRPr lang="ru-RU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k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k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14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6</cp:revision>
  <dcterms:created xsi:type="dcterms:W3CDTF">2016-03-13T15:30:29Z</dcterms:created>
  <dcterms:modified xsi:type="dcterms:W3CDTF">2016-12-07T17:09:30Z</dcterms:modified>
</cp:coreProperties>
</file>