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oombob.ru/img/picture/May/15/86092ec46167c64eddaa66ccdc8287c6/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0" t="3344" r="1654" b="8024"/>
          <a:stretch/>
        </p:blipFill>
        <p:spPr bwMode="auto">
          <a:xfrm>
            <a:off x="0" y="-5816"/>
            <a:ext cx="9144000" cy="6863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687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20" y="56040"/>
            <a:ext cx="9119045" cy="679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932931" cy="218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41430"/>
            <a:ext cx="2932931" cy="218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77072"/>
            <a:ext cx="2932931" cy="218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4841"/>
            <a:ext cx="2932931" cy="218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111\Desktop\красная флешка2\Методическая работа\Конкурс Урок года\mini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0648"/>
            <a:ext cx="2932931" cy="218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67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11\Desktop\красная флешка2\Методическая работа\Конкурс Урок года\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72" b="12786"/>
          <a:stretch/>
        </p:blipFill>
        <p:spPr bwMode="auto">
          <a:xfrm>
            <a:off x="39907" y="0"/>
            <a:ext cx="91040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31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111</dc:creator>
  <cp:lastModifiedBy>111</cp:lastModifiedBy>
  <cp:revision>3</cp:revision>
  <dcterms:created xsi:type="dcterms:W3CDTF">2017-01-15T20:44:47Z</dcterms:created>
  <dcterms:modified xsi:type="dcterms:W3CDTF">2017-01-15T21:10:51Z</dcterms:modified>
</cp:coreProperties>
</file>