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72" r:id="rId4"/>
    <p:sldId id="273" r:id="rId5"/>
    <p:sldId id="271" r:id="rId6"/>
    <p:sldId id="274" r:id="rId7"/>
    <p:sldId id="277" r:id="rId8"/>
    <p:sldId id="265" r:id="rId9"/>
    <p:sldId id="279" r:id="rId10"/>
    <p:sldId id="267" r:id="rId11"/>
    <p:sldId id="28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38" autoAdjust="0"/>
  </p:normalViewPr>
  <p:slideViewPr>
    <p:cSldViewPr>
      <p:cViewPr varScale="1">
        <p:scale>
          <a:sx n="49" d="100"/>
          <a:sy n="49" d="100"/>
        </p:scale>
        <p:origin x="-90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820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2-24T16:39:28.917" idx="1">
    <p:pos x="5828" y="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EC55A-2D0E-4F9A-B4D0-C0BB8CE005C2}" type="datetimeFigureOut">
              <a:rPr lang="ru-RU" smtClean="0"/>
              <a:pPr/>
              <a:t>18.07.2017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62565-93DC-40B5-87AE-045591B4374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A62565-93DC-40B5-87AE-045591B4374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18.07.2017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18.07.2017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ybritishcat.ru/cats/obshhenie-cheloveka-s-zhivotnyim-ili-animaloterapiya-kak-ona-es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Детская фоторамка - &quot;Том и Джерри&quot;. &quot; Скачать рамки для фотошопа бесплатно, бесплатные рамки для фото, рамки для фотографий, ра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763688" y="2564904"/>
            <a:ext cx="56166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Тема исследования: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«Удивительное существо - кошка».</a:t>
            </a:r>
          </a:p>
          <a:p>
            <a:endParaRPr lang="ru-RU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r"/>
            <a:r>
              <a:rPr lang="ru-RU" sz="1600" b="1" i="1" dirty="0" smtClean="0">
                <a:solidFill>
                  <a:schemeClr val="accent4">
                    <a:lumMod val="75000"/>
                  </a:schemeClr>
                </a:solidFill>
              </a:rPr>
              <a:t>Выполнила работу: Загоскина Виолетта</a:t>
            </a:r>
          </a:p>
          <a:p>
            <a:pPr algn="r"/>
            <a:r>
              <a:rPr lang="ru-RU" sz="1600" b="1" i="1" dirty="0" smtClean="0">
                <a:solidFill>
                  <a:schemeClr val="accent4">
                    <a:lumMod val="75000"/>
                  </a:schemeClr>
                </a:solidFill>
              </a:rPr>
              <a:t>Ученица 1 класса МБОУ  </a:t>
            </a:r>
            <a:r>
              <a:rPr lang="ru-RU" sz="1600" b="1" i="1" dirty="0" err="1" smtClean="0">
                <a:solidFill>
                  <a:schemeClr val="accent4">
                    <a:lumMod val="75000"/>
                  </a:schemeClr>
                </a:solidFill>
              </a:rPr>
              <a:t>Чёрнокурьинской</a:t>
            </a:r>
            <a:r>
              <a:rPr lang="ru-RU" sz="1600" b="1" i="1" dirty="0" smtClean="0">
                <a:solidFill>
                  <a:schemeClr val="accent4">
                    <a:lumMod val="75000"/>
                  </a:schemeClr>
                </a:solidFill>
              </a:rPr>
              <a:t> СОШ</a:t>
            </a:r>
          </a:p>
          <a:p>
            <a:pPr algn="r"/>
            <a:r>
              <a:rPr lang="ru-RU" sz="1600" b="1" i="1" dirty="0" smtClean="0">
                <a:solidFill>
                  <a:schemeClr val="accent4">
                    <a:lumMod val="75000"/>
                  </a:schemeClr>
                </a:solidFill>
              </a:rPr>
              <a:t>Руководитель</a:t>
            </a:r>
            <a:r>
              <a:rPr lang="ru-RU" sz="1600" b="1" i="1" smtClean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ru-RU" sz="1600" b="1" i="1" smtClean="0">
                <a:solidFill>
                  <a:schemeClr val="accent4">
                    <a:lumMod val="75000"/>
                  </a:schemeClr>
                </a:solidFill>
              </a:rPr>
              <a:t>Мацкевич Н.С.</a:t>
            </a:r>
            <a:endParaRPr lang="ru-RU" sz="16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Детская фоторамка - &quot;Том и Джерри&quot;. &quot; Скачать рамки для фотошопа бесплатно, бесплатные рамки для фото, рамки для фотографий, ра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396536" cy="6858000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683568" y="1772816"/>
            <a:ext cx="6840760" cy="33843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Исследования ученых доказали, что физические контакты с кошкой, например, поглаживание - снижает артериальное давление, нормализует ритм сердца, а мурлыканье  -   успокаивает.   Кошка может помочь вам в трудной ситуации, снять стресс и депрессию. Можно сказать, что кошка – это </a:t>
            </a:r>
            <a:r>
              <a:rPr lang="ru-RU" sz="2000" b="1" dirty="0" smtClean="0">
                <a:hlinkClick r:id="rId3" tooltip="Общение человека с животным или анималотерапия как она есть"/>
              </a:rPr>
              <a:t>ваш домашний доктор</a:t>
            </a:r>
            <a:r>
              <a:rPr lang="ru-RU" sz="2000" b="1" dirty="0" smtClean="0"/>
              <a:t>.</a:t>
            </a: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12" name="Picture 2" descr="http://bigslide.ru/images/18/17095/960/img5.jpg"/>
          <p:cNvPicPr>
            <a:picLocks noChangeAspect="1" noChangeArrowheads="1"/>
          </p:cNvPicPr>
          <p:nvPr/>
        </p:nvPicPr>
        <p:blipFill>
          <a:blip r:embed="rId4" cstate="print"/>
          <a:srcRect l="7385" t="11930" r="60534" b="57177"/>
          <a:stretch>
            <a:fillRect/>
          </a:stretch>
        </p:blipFill>
        <p:spPr bwMode="auto">
          <a:xfrm>
            <a:off x="4499992" y="4447913"/>
            <a:ext cx="2880320" cy="15013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Детская фоторамка - &quot;Том и Джерри&quot;. &quot; Скачать рамки для фотошопа бесплатно, бесплатные рамки для фото, рамки для фотографий, ра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1475656" y="2060849"/>
            <a:ext cx="5904656" cy="34563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i="1" dirty="0" smtClean="0">
                <a:solidFill>
                  <a:schemeClr val="accent2"/>
                </a:solidFill>
              </a:rPr>
              <a:t>Итак, кошка с давних времен друг и помощник человека. В наше время – это любимцы всей семьи, товарищи по играм и верные друзья. Ни одно животное не приносит столько тепла и радости.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2"/>
                </a:solidFill>
              </a:rPr>
              <a:t>                Моя гипотеза доказана.</a:t>
            </a:r>
            <a:endParaRPr lang="ru-RU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Детская фоторамка - &quot;Том и Джерри&quot;. &quot; Скачать рамки для фотошопа бесплатно, бесплатные рамки для фото, рамки для фотографий, ра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67528" cy="76947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99792" y="2420888"/>
            <a:ext cx="976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15816" y="30689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403648" y="2420888"/>
            <a:ext cx="6048672" cy="331236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Цель работы: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- Как  влияет  кошка  на  жизнь человека?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         Задачи:</a:t>
            </a:r>
          </a:p>
          <a:p>
            <a:pPr>
              <a:lnSpc>
                <a:spcPct val="170000"/>
              </a:lnSpc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история происхождения сиамской кошки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исследовать и проанализировать на примере нашего питомца поведение кошки в доме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выяснить , как влияет общение с кошкой на здоровье человека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Детская фоторамка - &quot;Том и Джерри&quot;. &quot; Скачать рамки для фотошопа бесплатно, бесплатные рамки для фото, рамки для фотографий, ра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763688" y="2060848"/>
            <a:ext cx="5328592" cy="4237931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2"/>
                </a:solidFill>
              </a:rPr>
              <a:t>            Гипотеза: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предположим, что кошка не только хороший друг, но и полезное животное.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Детская фоторамка - &quot;Том и Джерри&quot;. &quot; Скачать рамки для фотошопа бесплатно, бесплатные рамки для фото, рамки для фотографий, ра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27584" y="1772817"/>
            <a:ext cx="7056784" cy="410445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200" b="1" dirty="0" smtClean="0">
                <a:solidFill>
                  <a:srgbClr val="FF0000"/>
                </a:solidFill>
              </a:rPr>
              <a:t>История возникновения кошки</a:t>
            </a:r>
          </a:p>
          <a:p>
            <a:pPr>
              <a:buNone/>
            </a:pPr>
            <a:r>
              <a:rPr lang="ru-RU" sz="2600" dirty="0" smtClean="0"/>
              <a:t>       Кошка создана,   чтобы жить рядом с человеком так говорит  история.   В мире еще никто не придумал в науке такого прибора, которым обладают эти замечательные зверьки, когда они вам урчат и перебирают лапками, они вам доверяют, вас лечат и очень любят.</a:t>
            </a:r>
          </a:p>
          <a:p>
            <a:pPr>
              <a:buNone/>
            </a:pPr>
            <a:r>
              <a:rPr lang="ru-RU" sz="2600" dirty="0" smtClean="0"/>
              <a:t>       В своём проекте я хочу рассказать о том, как кошки появились в жизни человека ,и как влияют на жизнь человека.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Детская фоторамка - &quot;Том и Джерри&quot;. &quot; Скачать рамки для фотошопа бесплатно, бесплатные рамки для фото, рамки для фотографий, ра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10547648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292080" y="1772816"/>
            <a:ext cx="2664296" cy="413732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Я очень люблю животных.  Мне нравиться  наблюдать за ними, подмечать их повадки и узнавать  что – то новое. Мой питомец –  сиамский кот по кличке Маркиз.  Ему  9 месяцев. 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5987008" cy="4691063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Содержимое 3" descr="SAM_114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2204864"/>
            <a:ext cx="3816424" cy="352839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Детская фоторамка - &quot;Том и Джерри&quot;. &quot; Скачать рамки для фотошопа бесплатно, бесплатные рамки для фото, рамки для фотографий, ра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707904" y="1556792"/>
            <a:ext cx="3744416" cy="462897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     Предки моего кота содержали при королевском дворе Сиама в конце 16 в. Кошки в Сиаме почитались в храмах как священные животные , их там любили, и уважали. Сиамцы не любят оставаться без внимания. Отлично ладят с детьми.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2" name="Picture 2" descr="Сиамские кошки. Своим название обязаны они территории проживания, а именно государству Таиланд, ранее называвшегося Сиамом. Кошечки обладают ярким и довольно уникальным характером. Животные ласковы, добры и очень доверчивы. У сиамских кошек портится…"/>
          <p:cNvPicPr>
            <a:picLocks noChangeAspect="1" noChangeArrowheads="1"/>
          </p:cNvPicPr>
          <p:nvPr/>
        </p:nvPicPr>
        <p:blipFill>
          <a:blip r:embed="rId3" cstate="print"/>
          <a:srcRect l="2778" t="3947" r="76852" b="69737"/>
          <a:stretch>
            <a:fillRect/>
          </a:stretch>
        </p:blipFill>
        <p:spPr bwMode="auto">
          <a:xfrm>
            <a:off x="1259632" y="2348880"/>
            <a:ext cx="2448272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Детская фоторамка - &quot;Том и Джерри&quot;. &quot; Скачать рамки для фотошопа бесплатно, бесплатные рамки для фото, рамки для фотографий, ра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Они очень требовательны , активны.</a:t>
            </a:r>
            <a:br>
              <a:rPr lang="ru-RU" dirty="0" smtClean="0"/>
            </a:br>
            <a:r>
              <a:rPr lang="ru-RU" dirty="0" smtClean="0"/>
              <a:t>                            Нуждаются в тепле.</a:t>
            </a:r>
            <a:endParaRPr lang="ru-RU" dirty="0"/>
          </a:p>
        </p:txBody>
      </p:sp>
      <p:pic>
        <p:nvPicPr>
          <p:cNvPr id="9" name="Picture 2" descr="C:\Users\USER\Desktop\маркиз- кот\SAM_114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484783"/>
            <a:ext cx="4968552" cy="32427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Детская фоторамка - &quot;Том и Джерри&quot;. &quot; Скачать рамки для фотошопа бесплатно, бесплатные рамки для фото, рамки для фотографий, ра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5050" y="1988841"/>
            <a:ext cx="3877270" cy="31683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 smtClean="0"/>
              <a:t>             - Кот чувствует, когда я остаюсь дома одна.  Маркиз подходит ко мне, трется об мои ноги и </a:t>
            </a:r>
            <a:r>
              <a:rPr lang="ru-RU" sz="2400" dirty="0" err="1" smtClean="0"/>
              <a:t>мурлыкает</a:t>
            </a:r>
            <a:r>
              <a:rPr lang="ru-RU" sz="2400" dirty="0" smtClean="0"/>
              <a:t>.  Я думаю, что кот почувствовал, как мне грустно и пришел меня развеселить.</a:t>
            </a:r>
          </a:p>
          <a:p>
            <a:pPr>
              <a:buNone/>
            </a:pPr>
            <a:r>
              <a:rPr lang="ru-RU" sz="2400" dirty="0" smtClean="0"/>
              <a:t>         - Наблюдая за своим котом я заметила, что от возникшей ситуации меняется его поведение и поза тела.</a:t>
            </a:r>
            <a:endParaRPr lang="ru-RU" sz="2400" dirty="0"/>
          </a:p>
        </p:txBody>
      </p:sp>
      <p:pic>
        <p:nvPicPr>
          <p:cNvPr id="12290" name="Picture 2" descr="Сиамская кошка (24 фото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76872"/>
            <a:ext cx="3312368" cy="31398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Детская фоторамка - &quot;Том и Джерри&quot;. &quot; Скачать рамки для фотошопа бесплатно, бесплатные рамки для фото, рамки для фотографий, ра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067944" y="1844824"/>
            <a:ext cx="3384376" cy="428133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i="1" dirty="0" smtClean="0"/>
              <a:t> А когда, я мешаю ему спать, он начинает бить хвостом об пол.</a:t>
            </a:r>
          </a:p>
          <a:p>
            <a:pPr>
              <a:buNone/>
            </a:pPr>
            <a:r>
              <a:rPr lang="ru-RU" b="1" i="1" dirty="0" smtClean="0"/>
              <a:t> Утром, будя нас, он  истошно мяукает, дескать «вставайте хозяева, уже утро и пора завтракать».</a:t>
            </a:r>
          </a:p>
          <a:p>
            <a:pPr>
              <a:buNone/>
            </a:pPr>
            <a:r>
              <a:rPr lang="ru-RU" b="1" i="1" dirty="0" smtClean="0"/>
              <a:t> Когда же кот доволен, он начинает тихо мурлыкать и тереться головой об кого-нибудь из хозяев. </a:t>
            </a:r>
          </a:p>
          <a:p>
            <a:r>
              <a:rPr lang="ru-RU" b="1" i="1" dirty="0" smtClean="0"/>
              <a:t>Можно сделать вывод, что кошки выражают свои эмоции, посредством телодвижений и тембра голоса.</a:t>
            </a:r>
          </a:p>
          <a:p>
            <a:r>
              <a:rPr lang="ru-RU" b="1" i="1" dirty="0" smtClean="0"/>
              <a:t> Живя в одном доме с кошкой человек уже начинает различать, что же на самом деле животное хочет «сказать» хозяину.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Picture 4" descr="Сиамская кошка (24 фото)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132856"/>
            <a:ext cx="3312368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720</TotalTime>
  <Words>492</Words>
  <Application>Microsoft Office PowerPoint</Application>
  <PresentationFormat>Экран (4:3)</PresentationFormat>
  <Paragraphs>36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 </vt:lpstr>
      <vt:lpstr>Слайд 6</vt:lpstr>
      <vt:lpstr>                        Они очень требовательны , активны.                             Нуждаются в тепле.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69</cp:revision>
  <dcterms:created xsi:type="dcterms:W3CDTF">2015-02-17T09:06:35Z</dcterms:created>
  <dcterms:modified xsi:type="dcterms:W3CDTF">2017-07-18T05:17:32Z</dcterms:modified>
</cp:coreProperties>
</file>