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7/19/2017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hop_items_catalog_image212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716"/>
            <a:ext cx="9144000" cy="686943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71600" y="1295400"/>
            <a:ext cx="509203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«Опасное лето»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Часть 1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4600" y="4114800"/>
            <a:ext cx="3696333" cy="181588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Выполнила: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Воспитатель 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МАДОУ ЦРР </a:t>
            </a:r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/с № 14</a:t>
            </a:r>
          </a:p>
          <a:p>
            <a:pPr algn="ctr"/>
            <a:r>
              <a:rPr lang="ru-RU" sz="28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Колчева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Н.В.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200610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2400" y="46482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/>
              <a:t>Очень нравится Игнату </a:t>
            </a:r>
            <a:endParaRPr lang="ru-RU" b="1" i="1" dirty="0" smtClean="0"/>
          </a:p>
          <a:p>
            <a:r>
              <a:rPr lang="ru-RU" b="1" i="1" dirty="0" smtClean="0"/>
              <a:t>Вид </a:t>
            </a:r>
            <a:r>
              <a:rPr lang="ru-RU" b="1" i="1" dirty="0" smtClean="0"/>
              <a:t>сластены полосатой</a:t>
            </a:r>
            <a:r>
              <a:rPr lang="ru-RU" b="1" i="1" dirty="0" smtClean="0"/>
              <a:t>,</a:t>
            </a:r>
          </a:p>
          <a:p>
            <a:r>
              <a:rPr lang="ru-RU" b="1" i="1" dirty="0" smtClean="0"/>
              <a:t> </a:t>
            </a:r>
            <a:r>
              <a:rPr lang="ru-RU" b="1" i="1" dirty="0" smtClean="0"/>
              <a:t>Но жужжит она: «Не тронь! </a:t>
            </a:r>
            <a:endParaRPr lang="ru-RU" b="1" i="1" dirty="0" smtClean="0"/>
          </a:p>
          <a:p>
            <a:r>
              <a:rPr lang="ru-RU" b="1" i="1" dirty="0" smtClean="0"/>
              <a:t>Жжется </a:t>
            </a:r>
            <a:r>
              <a:rPr lang="ru-RU" b="1" i="1" dirty="0" smtClean="0"/>
              <a:t>жало, как огонь!» (оса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4" name="Рисунок 3" descr="yellow-jacke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4058" y="381000"/>
            <a:ext cx="4532061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200610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44958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/>
              <a:t>Хвост чешуйчатый ползет, Смертоносный яд везет </a:t>
            </a:r>
            <a:endParaRPr lang="ru-RU" b="1" i="1" dirty="0" smtClean="0"/>
          </a:p>
          <a:p>
            <a:r>
              <a:rPr lang="ru-RU" b="1" i="1" dirty="0" smtClean="0"/>
              <a:t>И </a:t>
            </a:r>
            <a:r>
              <a:rPr lang="ru-RU" b="1" i="1" dirty="0" smtClean="0"/>
              <a:t>шипит нам строго</a:t>
            </a:r>
            <a:r>
              <a:rPr lang="ru-RU" b="1" i="1" dirty="0" smtClean="0"/>
              <a:t>:</a:t>
            </a:r>
          </a:p>
          <a:p>
            <a:r>
              <a:rPr lang="ru-RU" b="1" i="1" dirty="0" smtClean="0"/>
              <a:t> </a:t>
            </a:r>
            <a:r>
              <a:rPr lang="ru-RU" b="1" i="1" dirty="0" smtClean="0"/>
              <a:t>«Укушу! Не трогай!» (змея)</a:t>
            </a:r>
            <a:endParaRPr lang="ru-RU" b="1" i="1" dirty="0"/>
          </a:p>
        </p:txBody>
      </p:sp>
      <p:pic>
        <p:nvPicPr>
          <p:cNvPr id="4" name="Рисунок 3" descr="0_fac87_92b68ac5_XX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0" y="457200"/>
            <a:ext cx="4192023" cy="33528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200610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4800" y="48768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/>
              <a:t>Миллионы их в лесу </a:t>
            </a:r>
            <a:endParaRPr lang="ru-RU" b="1" i="1" dirty="0" smtClean="0"/>
          </a:p>
          <a:p>
            <a:r>
              <a:rPr lang="ru-RU" b="1" i="1" dirty="0" smtClean="0"/>
              <a:t>Из </a:t>
            </a:r>
            <a:r>
              <a:rPr lang="ru-RU" b="1" i="1" dirty="0" smtClean="0"/>
              <a:t>прохожих кровь сосут, </a:t>
            </a:r>
            <a:endParaRPr lang="ru-RU" b="1" i="1" dirty="0" smtClean="0"/>
          </a:p>
          <a:p>
            <a:r>
              <a:rPr lang="ru-RU" b="1" i="1" dirty="0" smtClean="0"/>
              <a:t>Если </a:t>
            </a:r>
            <a:r>
              <a:rPr lang="ru-RU" b="1" i="1" dirty="0" smtClean="0"/>
              <a:t>хочешь быть здоров, </a:t>
            </a:r>
            <a:endParaRPr lang="ru-RU" b="1" i="1" dirty="0" smtClean="0"/>
          </a:p>
          <a:p>
            <a:r>
              <a:rPr lang="ru-RU" b="1" i="1" dirty="0" smtClean="0"/>
              <a:t>Мазь </a:t>
            </a:r>
            <a:r>
              <a:rPr lang="ru-RU" b="1" i="1" dirty="0" smtClean="0"/>
              <a:t>возьми от… (комаров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4" name="Рисунок 3" descr="22763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0800" y="457200"/>
            <a:ext cx="4724400" cy="33528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200610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48006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/>
              <a:t>Не ходи по лесу </a:t>
            </a:r>
            <a:r>
              <a:rPr lang="ru-RU" b="1" i="1" dirty="0" smtClean="0"/>
              <a:t>летом</a:t>
            </a:r>
          </a:p>
          <a:p>
            <a:r>
              <a:rPr lang="ru-RU" b="1" i="1" dirty="0" smtClean="0"/>
              <a:t> </a:t>
            </a:r>
            <a:r>
              <a:rPr lang="ru-RU" b="1" i="1" dirty="0" smtClean="0"/>
              <a:t>Необутым и раздетым</a:t>
            </a:r>
            <a:r>
              <a:rPr lang="ru-RU" b="1" i="1" dirty="0" smtClean="0"/>
              <a:t>,</a:t>
            </a:r>
          </a:p>
          <a:p>
            <a:r>
              <a:rPr lang="ru-RU" b="1" i="1" dirty="0" smtClean="0"/>
              <a:t> </a:t>
            </a:r>
            <a:r>
              <a:rPr lang="ru-RU" b="1" i="1" dirty="0" smtClean="0"/>
              <a:t>Больше на тебе </a:t>
            </a:r>
            <a:r>
              <a:rPr lang="ru-RU" b="1" i="1" dirty="0" smtClean="0"/>
              <a:t>вещей, </a:t>
            </a:r>
          </a:p>
          <a:p>
            <a:r>
              <a:rPr lang="ru-RU" b="1" i="1" dirty="0" smtClean="0"/>
              <a:t>Меньше </a:t>
            </a:r>
            <a:r>
              <a:rPr lang="ru-RU" b="1" i="1" dirty="0" smtClean="0"/>
              <a:t>кровопийц – … (клещей)</a:t>
            </a:r>
            <a:endParaRPr lang="ru-RU" b="1" i="1" dirty="0"/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00" y="381000"/>
            <a:ext cx="4880009" cy="362188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2200610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600" y="44958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/>
              <a:t>Он живет в большущей куче</a:t>
            </a:r>
            <a:r>
              <a:rPr lang="ru-RU" b="1" i="1" dirty="0" smtClean="0"/>
              <a:t>,</a:t>
            </a:r>
          </a:p>
          <a:p>
            <a:r>
              <a:rPr lang="ru-RU" b="1" i="1" dirty="0" smtClean="0"/>
              <a:t> </a:t>
            </a:r>
            <a:r>
              <a:rPr lang="ru-RU" b="1" i="1" dirty="0" smtClean="0"/>
              <a:t>Ты его не трогай лучше, </a:t>
            </a:r>
            <a:endParaRPr lang="ru-RU" b="1" i="1" dirty="0" smtClean="0"/>
          </a:p>
          <a:p>
            <a:r>
              <a:rPr lang="ru-RU" b="1" i="1" dirty="0" smtClean="0"/>
              <a:t>Хоть </a:t>
            </a:r>
            <a:r>
              <a:rPr lang="ru-RU" b="1" i="1" dirty="0" smtClean="0"/>
              <a:t>и маленький на вид, </a:t>
            </a:r>
            <a:endParaRPr lang="ru-RU" b="1" i="1" dirty="0" smtClean="0"/>
          </a:p>
          <a:p>
            <a:r>
              <a:rPr lang="ru-RU" b="1" i="1" dirty="0" smtClean="0"/>
              <a:t>За </a:t>
            </a:r>
            <a:r>
              <a:rPr lang="ru-RU" b="1" i="1" dirty="0" smtClean="0"/>
              <a:t>обиды больно мстит. (муравей)</a:t>
            </a:r>
            <a:endParaRPr lang="ru-RU" b="1" i="1" dirty="0"/>
          </a:p>
        </p:txBody>
      </p:sp>
      <p:pic>
        <p:nvPicPr>
          <p:cNvPr id="4" name="Рисунок 3" descr="164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0" y="457200"/>
            <a:ext cx="4343400" cy="336263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135</Words>
  <PresentationFormat>Экран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Acer</cp:lastModifiedBy>
  <cp:revision>2</cp:revision>
  <dcterms:created xsi:type="dcterms:W3CDTF">2017-07-18T21:19:46Z</dcterms:created>
  <dcterms:modified xsi:type="dcterms:W3CDTF">2017-07-18T21:35:14Z</dcterms:modified>
</cp:coreProperties>
</file>