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59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05000" y="1295400"/>
            <a:ext cx="50920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«Опасное лето»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Часть 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8400" y="4038600"/>
            <a:ext cx="3696332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Выполнила: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Воспитатель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МАДОУ ЦРР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/с № 14</a:t>
            </a:r>
          </a:p>
          <a:p>
            <a:pPr algn="ctr"/>
            <a:r>
              <a:rPr lang="ru-RU" sz="28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Солдатченкова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И.А.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57800" y="3810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У сердитого </a:t>
            </a:r>
            <a:r>
              <a:rPr lang="ru-RU" b="1" i="1" dirty="0" smtClean="0"/>
              <a:t>цветочка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Очень жгучие листочки. </a:t>
            </a:r>
            <a:endParaRPr lang="ru-RU" b="1" i="1" dirty="0" smtClean="0"/>
          </a:p>
          <a:p>
            <a:r>
              <a:rPr lang="ru-RU" b="1" i="1" dirty="0" smtClean="0"/>
              <a:t>Если </a:t>
            </a:r>
            <a:r>
              <a:rPr lang="ru-RU" b="1" i="1" dirty="0" smtClean="0"/>
              <a:t>прикасаются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Сразу же кусаются. (крапива)</a:t>
            </a:r>
            <a:endParaRPr lang="ru-RU" b="1" i="1" dirty="0"/>
          </a:p>
        </p:txBody>
      </p:sp>
      <p:pic>
        <p:nvPicPr>
          <p:cNvPr id="4" name="Рисунок 3" descr="krapiva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52600"/>
            <a:ext cx="5181600" cy="3886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10200" y="228600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Шапки красные в </a:t>
            </a:r>
            <a:r>
              <a:rPr lang="ru-RU" b="1" i="1" dirty="0" smtClean="0"/>
              <a:t>горошек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У грибочков нехороших. </a:t>
            </a:r>
            <a:endParaRPr lang="ru-RU" b="1" i="1" dirty="0" smtClean="0"/>
          </a:p>
          <a:p>
            <a:r>
              <a:rPr lang="ru-RU" b="1" i="1" dirty="0" smtClean="0"/>
              <a:t>Говорят </a:t>
            </a:r>
            <a:r>
              <a:rPr lang="ru-RU" b="1" i="1" dirty="0" smtClean="0"/>
              <a:t>они: «Уйдите</a:t>
            </a:r>
            <a:r>
              <a:rPr lang="ru-RU" b="1" i="1" dirty="0" smtClean="0"/>
              <a:t>!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Нас в корзинку не кладите!» (мухомор)</a:t>
            </a:r>
            <a:endParaRPr lang="ru-RU" b="1" i="1" dirty="0"/>
          </a:p>
        </p:txBody>
      </p:sp>
      <p:pic>
        <p:nvPicPr>
          <p:cNvPr id="4" name="Рисунок 3" descr="amanita_muscaria_r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828800"/>
            <a:ext cx="5588000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43600" y="381000"/>
            <a:ext cx="2743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В холодильнике вода </a:t>
            </a:r>
            <a:endParaRPr lang="ru-RU" b="1" i="1" dirty="0" smtClean="0"/>
          </a:p>
          <a:p>
            <a:r>
              <a:rPr lang="ru-RU" b="1" i="1" dirty="0" smtClean="0"/>
              <a:t>Летом </a:t>
            </a:r>
            <a:r>
              <a:rPr lang="ru-RU" b="1" i="1" dirty="0" smtClean="0"/>
              <a:t>не теплее льда</a:t>
            </a:r>
            <a:r>
              <a:rPr lang="ru-RU" b="1" i="1" dirty="0" smtClean="0"/>
              <a:t>.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Петя той воды напился </a:t>
            </a:r>
            <a:endParaRPr lang="ru-RU" b="1" i="1" dirty="0" smtClean="0"/>
          </a:p>
          <a:p>
            <a:r>
              <a:rPr lang="ru-RU" b="1" i="1" dirty="0" smtClean="0"/>
              <a:t>И </a:t>
            </a:r>
            <a:r>
              <a:rPr lang="ru-RU" b="1" i="1" dirty="0" smtClean="0"/>
              <a:t>ужасно… (простудился)</a:t>
            </a:r>
            <a:endParaRPr lang="ru-RU" b="1" i="1" dirty="0"/>
          </a:p>
        </p:txBody>
      </p:sp>
      <p:pic>
        <p:nvPicPr>
          <p:cNvPr id="4" name="Рисунок 3" descr="e74c7ef32fb275f3cd33a8d3481e97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447800"/>
            <a:ext cx="3856759" cy="34024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86400" y="457200"/>
            <a:ext cx="335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Через ранку в коже сразу Лезет в организм зараза. Чтоб не лезла, у Аленки Все царапины в… (зеленке)</a:t>
            </a:r>
            <a:endParaRPr lang="ru-RU" b="1" i="1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9600"/>
            <a:ext cx="2048540" cy="2590800"/>
          </a:xfrm>
          <a:prstGeom prst="rect">
            <a:avLst/>
          </a:prstGeom>
        </p:spPr>
      </p:pic>
      <p:pic>
        <p:nvPicPr>
          <p:cNvPr id="5" name="Рисунок 4" descr="36720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133600"/>
            <a:ext cx="2482850" cy="1752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5850015-stock-photo-spring-background-with-daisi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55"/>
            <a:ext cx="9144000" cy="68378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81600" y="304800"/>
            <a:ext cx="373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Если хочется купаться</a:t>
            </a:r>
            <a:r>
              <a:rPr lang="ru-RU" b="1" i="1" dirty="0" smtClean="0"/>
              <a:t>,</a:t>
            </a:r>
          </a:p>
          <a:p>
            <a:r>
              <a:rPr lang="ru-RU" b="1" i="1" dirty="0" smtClean="0"/>
              <a:t> </a:t>
            </a:r>
            <a:r>
              <a:rPr lang="ru-RU" b="1" i="1" dirty="0" smtClean="0"/>
              <a:t>В речке плавать и плескаться, </a:t>
            </a:r>
            <a:endParaRPr lang="ru-RU" b="1" i="1" dirty="0" smtClean="0"/>
          </a:p>
          <a:p>
            <a:r>
              <a:rPr lang="ru-RU" b="1" i="1" dirty="0" smtClean="0"/>
              <a:t>То </a:t>
            </a:r>
            <a:r>
              <a:rPr lang="ru-RU" b="1" i="1" dirty="0" smtClean="0"/>
              <a:t>не захлебнуться вдруг Надувной поможет… (круг)</a:t>
            </a:r>
            <a:endParaRPr lang="ru-RU" b="1" i="1" dirty="0"/>
          </a:p>
        </p:txBody>
      </p:sp>
      <p:pic>
        <p:nvPicPr>
          <p:cNvPr id="4" name="Рисунок 3" descr="defaul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90600"/>
            <a:ext cx="3810000" cy="381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124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</cp:revision>
  <dcterms:created xsi:type="dcterms:W3CDTF">2017-07-18T21:20:11Z</dcterms:created>
  <dcterms:modified xsi:type="dcterms:W3CDTF">2017-07-18T21:48:31Z</dcterms:modified>
</cp:coreProperties>
</file>