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64" r:id="rId5"/>
    <p:sldId id="263" r:id="rId6"/>
    <p:sldId id="262" r:id="rId7"/>
    <p:sldId id="261" r:id="rId8"/>
    <p:sldId id="260" r:id="rId9"/>
    <p:sldId id="257" r:id="rId10"/>
    <p:sldId id="25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362" autoAdjust="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847BD-2B07-4E0E-9DA9-09B709DD9977}" type="datetimeFigureOut">
              <a:rPr lang="ru-RU" smtClean="0"/>
              <a:t>20.07.2017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60E70-D505-4E76-9D92-71D0E40A6B4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gif"/><Relationship Id="rId5" Type="http://schemas.openxmlformats.org/officeDocument/2006/relationships/image" Target="../media/image20.png"/><Relationship Id="rId10" Type="http://schemas.openxmlformats.org/officeDocument/2006/relationships/image" Target="../media/image17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17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8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9.jpe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8143932" cy="12430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Интерактивная игра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«Кому что нужно для работы»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8" name="Picture 4" descr="https://arhivurokov.ru/multiurok/html/2017/04/25/s_58ff8f823e6ba/618222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500042"/>
            <a:ext cx="1385945" cy="2074866"/>
          </a:xfrm>
          <a:prstGeom prst="rect">
            <a:avLst/>
          </a:prstGeom>
          <a:noFill/>
        </p:spPr>
      </p:pic>
      <p:pic>
        <p:nvPicPr>
          <p:cNvPr id="1034" name="Picture 10" descr="http://itd1.mycdn.me/image?id=816539241311&amp;t=20&amp;plc=WEB&amp;tkn=*y1X6tytTJwPIQdBlZo-PX0_Vhp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86190"/>
            <a:ext cx="1755254" cy="2643206"/>
          </a:xfrm>
          <a:prstGeom prst="rect">
            <a:avLst/>
          </a:prstGeom>
          <a:noFill/>
        </p:spPr>
      </p:pic>
      <p:pic>
        <p:nvPicPr>
          <p:cNvPr id="1038" name="Picture 14" descr="http://purepics.ru/images/43229_raskraska-professiya-shof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14290"/>
            <a:ext cx="2714644" cy="2171716"/>
          </a:xfrm>
          <a:prstGeom prst="rect">
            <a:avLst/>
          </a:prstGeom>
          <a:noFill/>
        </p:spPr>
      </p:pic>
      <p:pic>
        <p:nvPicPr>
          <p:cNvPr id="1044" name="Picture 20" descr="http://itd3.mycdn.me/image?id=838047663609&amp;t=20&amp;plc=WEB&amp;tkn=*t6n7n54vi-gMkoKI_Z97uUu6fb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3714752"/>
            <a:ext cx="2643206" cy="264320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857488" y="4643446"/>
            <a:ext cx="3071834" cy="85725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hlinkClick r:id="rId7" action="ppaction://hlinksldjump"/>
          </p:cNvPr>
          <p:cNvSpPr txBox="1"/>
          <p:nvPr/>
        </p:nvSpPr>
        <p:spPr>
          <a:xfrm>
            <a:off x="3071802" y="471488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Начать игру</a:t>
            </a:r>
            <a:endParaRPr lang="ru-RU" sz="32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4" descr="http://purepics.ru/images/43229_raskraska-professiya-shof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357562"/>
            <a:ext cx="3839791" cy="3071834"/>
          </a:xfrm>
          <a:prstGeom prst="rect">
            <a:avLst/>
          </a:prstGeom>
          <a:noFill/>
        </p:spPr>
      </p:pic>
      <p:pic>
        <p:nvPicPr>
          <p:cNvPr id="6" name="Picture 10" descr="https://openclipart.org/image/2400px/svg_to_png/73/rejon-Hamm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714752"/>
            <a:ext cx="1428784" cy="1428784"/>
          </a:xfrm>
          <a:prstGeom prst="rect">
            <a:avLst/>
          </a:prstGeom>
          <a:noFill/>
        </p:spPr>
      </p:pic>
      <p:pic>
        <p:nvPicPr>
          <p:cNvPr id="7" name="Picture 4" descr="http://fotoloop.ru/images/371909_shampun-pn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900" y="1714488"/>
            <a:ext cx="678539" cy="1885939"/>
          </a:xfrm>
          <a:prstGeom prst="rect">
            <a:avLst/>
          </a:prstGeom>
          <a:noFill/>
        </p:spPr>
      </p:pic>
      <p:pic>
        <p:nvPicPr>
          <p:cNvPr id="8" name="Picture 18" descr="http://izobil.ru/_fr/11/4993059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642918"/>
            <a:ext cx="1643054" cy="1643054"/>
          </a:xfrm>
          <a:prstGeom prst="rect">
            <a:avLst/>
          </a:prstGeom>
          <a:noFill/>
        </p:spPr>
      </p:pic>
      <p:pic>
        <p:nvPicPr>
          <p:cNvPr id="9" name="Picture 12" descr="http://ekaterinburg.mirtrk.ru/netcat_files/125/89/povareshka_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500042"/>
            <a:ext cx="956252" cy="1728771"/>
          </a:xfrm>
          <a:prstGeom prst="rect">
            <a:avLst/>
          </a:prstGeom>
          <a:noFill/>
        </p:spPr>
      </p:pic>
      <p:pic>
        <p:nvPicPr>
          <p:cNvPr id="24578" name="Picture 2" descr="http://soynewuses.org/wp-content/uploads/tire-155499_640-221x300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4286256"/>
            <a:ext cx="1390645" cy="1887753"/>
          </a:xfrm>
          <a:prstGeom prst="rect">
            <a:avLst/>
          </a:prstGeom>
          <a:noFill/>
        </p:spPr>
      </p:pic>
      <p:pic>
        <p:nvPicPr>
          <p:cNvPr id="24580" name="Picture 4" descr="http://www.ornaments.com.ua/wp-content/uploads/2014/09/Tools%20silhouette%20KJ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52" y="1000108"/>
            <a:ext cx="1313098" cy="1143008"/>
          </a:xfrm>
          <a:prstGeom prst="rect">
            <a:avLst/>
          </a:prstGeom>
          <a:noFill/>
        </p:spPr>
      </p:pic>
      <p:pic>
        <p:nvPicPr>
          <p:cNvPr id="12" name="Picture 14" descr="http://www.imgcutpng.com/wp-content/uploads/2017/03/technic/scissors-PNG-19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20" y="2357430"/>
            <a:ext cx="1619178" cy="12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4.81481E-6 C -0.00468 0.01505 -0.00121 0.00023 -0.00121 0.01898 C -0.00121 0.04375 -0.00225 0.06968 -0.01076 0.09213 C -0.01267 0.1044 -0.0144 0.09884 -0.01909 0.10787 C -0.02065 0.11574 -0.02169 0.11991 -0.02499 0.12708 C -0.02603 0.13287 -0.02638 0.13866 -0.02742 0.14445 C -0.02881 0.15116 -0.03055 0.15139 -0.03333 0.15718 C -0.0361 0.16273 -0.03749 0.16898 -0.04044 0.17454 C -0.04322 0.18565 -0.046 0.19722 -0.05121 0.20648 C -0.05433 0.22292 -0.05399 0.21713 -0.06076 0.23009 C -0.06267 0.2375 -0.06423 0.23982 -0.06909 0.24445 C -0.06978 0.24699 -0.07013 0.25 -0.07135 0.25232 C -0.07413 0.25718 -0.0809 0.26505 -0.0809 0.26505 C -0.08211 0.27338 -0.08472 0.27732 -0.08801 0.28426 C -0.09027 0.28912 -0.09531 0.29838 -0.09531 0.29838 C -0.09704 0.30625 -0.09982 0.31134 -0.10468 0.31597 C -0.10642 0.32269 -0.10815 0.32685 -0.11197 0.33171 C -0.11892 0.35139 -0.10919 0.32593 -0.11788 0.34282 C -0.12534 0.35741 -0.11093 0.33681 -0.12256 0.35232 C -0.12465 0.36065 -0.12829 0.36875 -0.13211 0.37616 C -0.13524 0.38866 -0.13107 0.37338 -0.13576 0.38565 C -0.13767 0.39074 -0.13784 0.39514 -0.14044 0.4 C -0.14149 0.40695 -0.14305 0.41366 -0.14409 0.4206 C -0.14548 0.43796 -0.14687 0.44931 -0.14409 0.46829 C -0.14253 0.47824 -0.13437 0.48519 -0.12864 0.49051 C -0.12187 0.49005 -0.1151 0.48982 -0.10833 0.48889 C -0.10451 0.48843 -0.10451 0.48634 -0.10121 0.48426 C -0.08784 0.4757 -0.0802 0.46898 -0.07499 0.44931 C -0.07534 0.44445 -0.07517 0.43958 -0.07621 0.43495 C -0.07673 0.43287 -0.07864 0.43171 -0.07968 0.43009 C -0.08419 0.42292 -0.08732 0.41736 -0.09409 0.41435 C -0.09999 0.4088 -0.10607 0.40787 -0.11301 0.40648 C -0.12256 0.40695 -0.13211 0.40695 -0.14166 0.40787 C -0.14583 0.40833 -0.14513 0.41042 -0.14878 0.41273 C -0.15399 0.41597 -0.16215 0.42037 -0.16788 0.42222 C -0.17135 0.4294 -0.16874 0.42546 -0.17378 0.43009 C -0.17656 0.43264 -0.18211 0.4382 -0.18211 0.4382 C -0.18333 0.44491 -0.18524 0.44977 -0.18801 0.45556 C -0.18836 0.45764 -0.18819 0.46042 -0.18923 0.46204 C -0.1901 0.46343 -0.1927 0.46181 -0.19288 0.46343 C -0.19513 0.4919 -0.19426 0.48866 -0.18454 0.50162 " pathEditMode="relative" ptsTypes="ffffffffffffffffffffffff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45 0.10254 C 0.03767 0.07847 0.03385 0.07453 0.04965 0.07708 C 0.05625 0.0831 0.06128 0.08727 0.06389 0.09791 C 0.06354 0.10486 0.06389 0.1118 0.06267 0.11852 C 0.06232 0.1206 0.06007 0.12152 0.05902 0.12314 C 0.05416 0.13102 0.05017 0.14074 0.04236 0.14375 C 0.03836 0.16898 0.03958 0.19699 0.046 0.22152 C 0.04618 0.22407 0.04757 0.24953 0.04965 0.25185 C 0.05086 0.25324 0.05277 0.25301 0.05434 0.25347 C 0.05677 0.26296 0.05833 0.27199 0.06267 0.28032 C 0.06458 0.28773 0.06666 0.29514 0.06857 0.30254 C 0.07014 0.3162 0.07343 0.32939 0.07691 0.34236 C 0.07916 0.35046 0.07951 0.35648 0.08402 0.36296 C 0.08507 0.3706 0.08593 0.3831 0.08889 0.38981 C 0.09218 0.39699 0.09635 0.40347 0.09965 0.41041 C 0.10347 0.41828 0.10677 0.42986 0.11389 0.43264 C 0.11562 0.43703 0.11805 0.44097 0.11979 0.44537 C 0.12517 0.45972 0.11927 0.45092 0.12465 0.4581 " pathEditMode="relative" ptsTypes="fffffffffffffffffA">
                                      <p:cBhvr>
                                        <p:cTn id="25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2.22222E-6 C -0.00712 -0.00324 -0.00695 -0.00162 -0.00226 -0.0206 C -0.00157 -0.02315 0.00105 -0.02361 0.00243 -0.02547 C 0.01112 -0.03704 0.0198 -0.03773 0.03108 -0.04283 C 0.0349 -0.04213 0.04393 -0.04144 0.04775 -0.0382 C 0.04844 -0.03773 0.05261 -0.02662 0.05487 -0.02384 C 0.05608 -0.01875 0.05834 -0.01459 0.05955 -0.00949 C 0.05921 -0.00695 0.05973 -0.00347 0.05834 -0.00162 C 0.05556 0.00208 0.05434 -0.00509 0.05365 -0.00787 C 0.05452 -0.01829 0.05313 -0.02547 0.06077 -0.02847 C 0.06493 -0.03218 0.07101 -0.03843 0.07622 -0.03959 C 0.08577 -0.0419 0.09532 -0.04121 0.10487 -0.04445 C 0.13368 -0.04259 0.16077 -0.03959 0.18941 -0.0382 C 0.19705 -0.03033 0.20573 -0.03264 0.21441 -0.02847 C 0.22952 -0.02107 0.2441 -0.01528 0.25834 -0.00486 C 0.26164 -0.00255 0.26337 0.00254 0.26667 0.00486 C 0.26962 0.00694 0.27309 0.00764 0.27622 0.00949 C 0.28039 0.0118 0.2882 0.01736 0.2882 0.01736 C 0.29462 0.02916 0.2882 0.02083 0.30243 0.02546 C 0.30747 0.02708 0.30834 0.03148 0.31563 0.03333 C 0.32414 0.0412 0.33542 0.04143 0.34532 0.04444 C 0.35487 0.04745 0.36441 0.05069 0.37396 0.05393 C 0.38299 0.06018 0.38195 0.06018 0.3941 0.06342 C 0.39966 0.06481 0.41077 0.06666 0.41077 0.06666 C 0.4191 0.07361 0.42969 0.07477 0.43941 0.07778 C 0.44098 0.07824 0.44254 0.0787 0.4441 0.0794 C 0.44584 0.08032 0.44723 0.08217 0.44896 0.08264 C 0.46389 0.0875 0.48004 0.08842 0.49532 0.09051 C 0.50625 0.10139 0.52032 0.10046 0.53334 0.10162 C 0.55834 0.10995 0.58559 0.10092 0.61077 0.09514 C 0.61598 0.09097 0.62066 0.09051 0.62396 0.08403 C 0.62483 0.0787 0.62639 0.06898 0.62743 0.06504 C 0.6283 0.0618 0.62987 0.05555 0.62987 0.05555 C 0.62952 0.04606 0.63039 0.03634 0.62865 0.02708 C 0.62813 0.02453 0.61789 0.02199 0.61441 0.0206 C 0.60834 0.01828 0.6007 0.01435 0.5941 0.01435 " pathEditMode="relative" ptsTypes="fffffffffffffffffffffffffffffffffffA">
                                      <p:cBhvr>
                                        <p:cTn id="34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0" descr="http://itd3.mycdn.me/image?id=838047663609&amp;t=20&amp;plc=WEB&amp;tkn=*t6n7n54vi-gMkoKI_Z97uUu6fb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28604"/>
            <a:ext cx="3571900" cy="3571900"/>
          </a:xfrm>
          <a:prstGeom prst="rect">
            <a:avLst/>
          </a:prstGeom>
          <a:noFill/>
        </p:spPr>
      </p:pic>
      <p:pic>
        <p:nvPicPr>
          <p:cNvPr id="6" name="Picture 4" descr="http://fotoloop.ru/images/371909_shampun-p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428736"/>
            <a:ext cx="678539" cy="1885939"/>
          </a:xfrm>
          <a:prstGeom prst="rect">
            <a:avLst/>
          </a:prstGeom>
          <a:noFill/>
        </p:spPr>
      </p:pic>
      <p:pic>
        <p:nvPicPr>
          <p:cNvPr id="7" name="Picture 14" descr="http://www.imgcutpng.com/wp-content/uploads/2017/03/technic/scissors-PNG-1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143248"/>
            <a:ext cx="1619178" cy="1200768"/>
          </a:xfrm>
          <a:prstGeom prst="rect">
            <a:avLst/>
          </a:prstGeom>
          <a:noFill/>
        </p:spPr>
      </p:pic>
      <p:pic>
        <p:nvPicPr>
          <p:cNvPr id="8" name="Picture 2" descr="http://soynewuses.org/wp-content/uploads/tire-155499_640-221x30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4429132"/>
            <a:ext cx="1390645" cy="1887753"/>
          </a:xfrm>
          <a:prstGeom prst="rect">
            <a:avLst/>
          </a:prstGeom>
          <a:noFill/>
        </p:spPr>
      </p:pic>
      <p:pic>
        <p:nvPicPr>
          <p:cNvPr id="9" name="Picture 2" descr="http://aura-dione.ru/gallery/images/145186_kolpak-povara-pn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428736"/>
            <a:ext cx="1857388" cy="1857389"/>
          </a:xfrm>
          <a:prstGeom prst="rect">
            <a:avLst/>
          </a:prstGeom>
          <a:noFill/>
        </p:spPr>
      </p:pic>
      <p:pic>
        <p:nvPicPr>
          <p:cNvPr id="10" name="Picture 6" descr="https://ds03.infourok.ru/uploads/ex/0dc6/0001a7ed-24a4c901/hello_html_2e40835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4000504"/>
            <a:ext cx="1133462" cy="1786827"/>
          </a:xfrm>
          <a:prstGeom prst="rect">
            <a:avLst/>
          </a:prstGeom>
          <a:noFill/>
        </p:spPr>
      </p:pic>
      <p:pic>
        <p:nvPicPr>
          <p:cNvPr id="12" name="Picture 2" descr="http://mazhordochka.ru/new_design_catalog/2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00496" y="4572008"/>
            <a:ext cx="1662091" cy="1662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7.77778E-6 C 0.00242 -0.01087 0.01562 -0.03587 0.02378 -0.03958 C 0.03437 -0.0537 0.02829 -0.04999 0.04166 -0.05231 C 0.06215 -0.06249 0.04774 -0.05717 0.0868 -0.05555 C 0.0993 -0.04999 0.1085 -0.03449 0.12135 -0.03009 C 0.12534 -0.02592 0.12846 -0.02268 0.13333 -0.0206 C 0.13593 -0.00833 0.13992 -0.0081 0.14878 -0.00462 C 0.17135 0.00417 0.19721 0.00232 0.22013 0.00325 C 0.23593 0.00626 0.24357 0.00926 0.26058 0.00487 C 0.2618 0.00464 0.26076 0.00093 0.2618 7.77778E-6 C 0.26527 -0.00254 0.26978 -0.00161 0.27378 -0.003 C 0.27864 -0.00648 0.28281 -0.00972 0.28801 -0.01249 C 0.29131 -0.01898 0.29548 -0.02268 0.30103 -0.02523 C 0.30694 -0.0368 0.30468 -0.03124 0.30833 -0.0412 C 0.30572 -0.0912 0.31544 -0.08518 0.29166 -0.09189 C 0.28055 -0.08935 0.28211 -0.08564 0.27499 -0.07615 C 0.27534 -0.06666 0.27465 -0.05694 0.27603 -0.04745 C 0.27673 -0.04189 0.28263 -0.04027 0.28558 -0.03634 C 0.29774 -0.02013 0.29669 -0.02407 0.31666 -0.02222 C 0.32812 -0.01435 0.34131 -0.01874 0.35346 -0.02222 C 0.35659 -0.02407 0.36006 -0.02476 0.36301 -0.02685 C 0.36475 -0.028 0.36596 -0.03055 0.3677 -0.03171 C 0.36961 -0.0331 0.37169 -0.03379 0.37378 -0.03472 C 0.37829 -0.03935 0.38228 -0.04444 0.3868 -0.04907 C 0.39027 -0.05578 0.39183 -0.0618 0.39513 -0.06805 C 0.39687 -0.07523 0.39878 -0.08333 0.40103 -0.09027 C 0.40242 -0.0949 0.40451 -0.09467 0.40468 -0.09999 C 0.40503 -0.10833 0.40468 -0.11689 0.40468 -0.12523 " pathEditMode="relative" ptsTypes="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C -0.0059 -0.00833 -0.00694 -0.01412 -0.00833 -0.02546 C -0.00798 -0.02963 -0.00833 -0.03426 -0.00712 -0.03819 C -0.0059 -0.04236 -0.00121 -0.0493 -0.00121 -0.0493 C 0.00452 -0.07083 0.05261 -0.06481 0.05955 -0.06504 C 0.07101 -0.06736 0.07743 -0.07291 0.08698 -0.08102 C 0.0915 -0.08472 0.09549 -0.08634 0.09879 -0.09213 C 0.10295 -0.09953 0.10261 -0.10069 0.10486 -0.10949 C 0.10452 -0.12963 0.10556 -0.15 0.10365 -0.1699 C 0.10348 -0.17245 0.10018 -0.17268 0.09879 -0.17453 C 0.0974 -0.17639 0.09636 -0.1787 0.09532 -0.18102 C 0.08108 -0.2118 0.04254 -0.22662 0.01667 -0.23009 C 0.00209 -0.23217 -0.01267 -0.2331 -0.02725 -0.23495 C -0.03003 -0.2368 -0.03298 -0.23796 -0.03559 -0.23981 C -0.03819 -0.24166 -0.04288 -0.24606 -0.04288 -0.24606 C -0.04479 -0.25532 -0.04236 -0.24676 -0.04757 -0.25555 C -0.0493 -0.25856 -0.05225 -0.26504 -0.05225 -0.26504 C -0.05312 -0.27083 -0.05538 -0.29305 -0.05712 -0.29537 C -0.06111 -0.30069 -0.06337 -0.30115 -0.06788 -0.30324 C -0.07569 -0.31065 -0.08489 -0.31342 -0.09392 -0.31759 C -0.10104 -0.31713 -0.10833 -0.3169 -0.11545 -0.31597 C -0.11996 -0.31528 -0.12413 -0.31088 -0.12847 -0.30949 C -0.1342 -0.30764 -0.13784 -0.3074 -0.14392 -0.30648 C -0.14878 -0.3 -0.15295 -0.29977 -0.15955 -0.29676 C -0.16423 -0.28703 -0.17673 -0.2824 -0.17968 -0.27453 " pathEditMode="relative" ptsTypes="ffffffffffffffffffffffff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6 -1.11111E-6 C -0.0052 0.01042 0.0007 0.0007 -0.01319 0.00973 C -0.02777 0.01922 -0.046 0.02246 -0.06197 0.02547 C -0.07256 0.02431 -0.0769 0.02338 -0.08576 0.02084 C -0.09236 0.01482 -0.08732 0.02107 -0.09062 0.01274 C -0.09201 0.0095 -0.09531 0.00325 -0.09531 0.00325 C -0.09635 -0.00509 -0.09913 -0.01574 -0.09166 -0.01898 C -0.08923 -0.01851 -0.0868 -0.01851 -0.08454 -0.01736 C -0.08229 -0.01643 -0.07899 -0.01134 -0.07742 -0.00949 C -0.07361 -0.00509 -0.06874 -0.00208 -0.06562 0.00325 C -0.06111 0.01088 -0.05954 0.02061 -0.05242 0.02385 C -0.05364 0.04954 -0.04947 0.04746 -0.06197 0.05556 C -0.06649 0.06575 -0.071 0.06783 -0.07864 0.07315 C -0.11527 0.07061 -0.09374 0.07755 -0.10607 0.06829 C -0.11041 0.06505 -0.11284 0.06436 -0.11788 0.06204 C -0.11909 0.06158 -0.12152 0.06042 -0.12152 0.06042 C -0.13454 0.04815 -0.15017 0.04329 -0.16562 0.03982 C -0.17152 0.03704 -0.17725 0.03542 -0.18333 0.03334 C -0.19808 0.03496 -0.19774 0.02848 -0.19774 0.03658 " pathEditMode="relative" ptsTypes="ffffffffffffffffff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www.yenislayt.com/upload/bc9675d5e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736661" cy="51577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71736" y="3857628"/>
            <a:ext cx="4857784" cy="1107996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Молодцы!</a:t>
            </a:r>
            <a:endParaRPr lang="ru-RU" sz="8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92867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Попробуй отгадать профессии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7412" name="Picture 4" descr="http://emanuelcountylive.com/wp-content/uploads/2015/02/ThinkingHARD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2744432" cy="5472096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7358082" y="5357826"/>
            <a:ext cx="1143008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6" name="Picture 8" descr="http://www.icone-png.com/png/54/5389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22915">
            <a:off x="6391450" y="2890995"/>
            <a:ext cx="2000264" cy="2000264"/>
          </a:xfrm>
          <a:prstGeom prst="rect">
            <a:avLst/>
          </a:prstGeom>
          <a:noFill/>
        </p:spPr>
      </p:pic>
      <p:pic>
        <p:nvPicPr>
          <p:cNvPr id="10" name="Picture 8" descr="http://www.icone-png.com/png/54/5389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0044">
            <a:off x="3590483" y="3519052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s://arhivurokov.ru/multiurok/html/2017/04/25/s_58ff8f823e6ba/618222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928934"/>
            <a:ext cx="2286016" cy="3422340"/>
          </a:xfrm>
          <a:prstGeom prst="rect">
            <a:avLst/>
          </a:prstGeom>
          <a:noFill/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71480"/>
            <a:ext cx="7286676" cy="28575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Они готовят нам в столовой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,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Компоты варят, суп перловый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…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Кто на работе в шесть утра? </a:t>
            </a:r>
            <a:endParaRPr lang="ru-RU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Конечно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, наши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…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72264" y="2857496"/>
            <a:ext cx="200026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643702" y="278605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Ответ</a:t>
            </a:r>
            <a:endParaRPr lang="ru-RU" sz="40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8001056" cy="271464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Кто пропишет витамины?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Кто излечит от ангины?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На прививках ты не плачь,</a:t>
            </a:r>
            <a:r>
              <a:rPr lang="ru-RU" sz="3600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dirty="0">
                <a:solidFill>
                  <a:srgbClr val="FF0000"/>
                </a:solidFill>
                <a:latin typeface="Comic Sans MS" pitchFamily="66" charset="0"/>
              </a:rPr>
              <a:t>Как лечиться, знает…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16" y="2643182"/>
            <a:ext cx="171451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58016" y="2571744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Ответ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7" name="Picture 10" descr="http://itd1.mycdn.me/image?id=816539241311&amp;t=20&amp;plc=WEB&amp;tkn=*y1X6tytTJwPIQdBlZo-PX0_Vhp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786058"/>
            <a:ext cx="2428892" cy="3657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7010416" y="2795582"/>
            <a:ext cx="171451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3071833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Утром, вечером и днем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Я в машине за рулем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Вместе с мамами ребят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Отвожу я в детский сад.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Вот включаю я мотор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Эй. Поехали…</a:t>
            </a:r>
            <a:b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2816" y="2947982"/>
            <a:ext cx="171451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768" y="2857496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Comic Sans MS" pitchFamily="66" charset="0"/>
              </a:rPr>
              <a:t>Ответ</a:t>
            </a:r>
            <a:endParaRPr lang="ru-RU" sz="4000" b="1" dirty="0">
              <a:latin typeface="Comic Sans MS" pitchFamily="66" charset="0"/>
            </a:endParaRPr>
          </a:p>
        </p:txBody>
      </p:sp>
      <p:pic>
        <p:nvPicPr>
          <p:cNvPr id="11" name="Picture 14" descr="http://purepics.ru/images/43229_raskraska-professiya-shof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4645" y="3214686"/>
            <a:ext cx="3839791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81452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Ножницы, шампунь, расческа, 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Всем я делаю прически, 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Стригу и взрослых, и детей. 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Отгадай меня скорей!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2714620"/>
            <a:ext cx="150019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643702" y="2714620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Ответ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7" name="Picture 20" descr="http://itd3.mycdn.me/image?id=838047663609&amp;t=20&amp;plc=WEB&amp;tkn=*t6n7n54vi-gMkoKI_Z97uUu6fb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786058"/>
            <a:ext cx="357190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642918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Кому что нужно?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" name="Picture 4" descr="http://emanuelcountylive.com/wp-content/uploads/2015/02/ThinkingHARD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2744432" cy="5472096"/>
          </a:xfrm>
          <a:prstGeom prst="rect">
            <a:avLst/>
          </a:prstGeom>
          <a:noFill/>
        </p:spPr>
      </p:pic>
      <p:pic>
        <p:nvPicPr>
          <p:cNvPr id="6" name="Picture 8" descr="http://www.icone-png.com/png/54/5389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40044">
            <a:off x="3590483" y="3519052"/>
            <a:ext cx="2000264" cy="2000264"/>
          </a:xfrm>
          <a:prstGeom prst="rect">
            <a:avLst/>
          </a:prstGeom>
          <a:noFill/>
        </p:spPr>
      </p:pic>
      <p:pic>
        <p:nvPicPr>
          <p:cNvPr id="7" name="Picture 8" descr="http://www.icone-png.com/png/54/5389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2915">
            <a:off x="6105698" y="2176615"/>
            <a:ext cx="2000264" cy="2000264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7143768" y="5357826"/>
            <a:ext cx="1214446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s://arhivurokov.ru/multiurok/html/2017/04/25/s_58ff8f823e6ba/618222_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357166"/>
            <a:ext cx="1714512" cy="2566756"/>
          </a:xfrm>
          <a:prstGeom prst="rect">
            <a:avLst/>
          </a:prstGeom>
          <a:noFill/>
        </p:spPr>
      </p:pic>
      <p:pic>
        <p:nvPicPr>
          <p:cNvPr id="23554" name="Picture 2" descr="http://aura-dione.ru/gallery/images/145186_kolpak-povara-p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214554"/>
            <a:ext cx="1857388" cy="1857389"/>
          </a:xfrm>
          <a:prstGeom prst="rect">
            <a:avLst/>
          </a:prstGeom>
          <a:noFill/>
        </p:spPr>
      </p:pic>
      <p:pic>
        <p:nvPicPr>
          <p:cNvPr id="23556" name="Picture 4" descr="http://p7.storage.canalblog.com/76/35/937437/82207533_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4500570"/>
            <a:ext cx="2186782" cy="1909354"/>
          </a:xfrm>
          <a:prstGeom prst="rect">
            <a:avLst/>
          </a:prstGeom>
          <a:noFill/>
        </p:spPr>
      </p:pic>
      <p:pic>
        <p:nvPicPr>
          <p:cNvPr id="23562" name="Picture 10" descr="https://openclipart.org/image/2400px/svg_to_png/73/rejon-Hamm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4500570"/>
            <a:ext cx="1714536" cy="1714536"/>
          </a:xfrm>
          <a:prstGeom prst="rect">
            <a:avLst/>
          </a:prstGeom>
          <a:noFill/>
        </p:spPr>
      </p:pic>
      <p:pic>
        <p:nvPicPr>
          <p:cNvPr id="23564" name="Picture 12" descr="http://ekaterinburg.mirtrk.ru/netcat_files/125/89/povareshka_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000240"/>
            <a:ext cx="956252" cy="1728771"/>
          </a:xfrm>
          <a:prstGeom prst="rect">
            <a:avLst/>
          </a:prstGeom>
          <a:noFill/>
        </p:spPr>
      </p:pic>
      <p:pic>
        <p:nvPicPr>
          <p:cNvPr id="23568" name="Picture 16" descr="http://www.orgprint.com/db/images/zapravka/strujnyh-kartridzhej/zapravka-kartridzhej-canon-pg-50-7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2786058"/>
            <a:ext cx="1366830" cy="1366830"/>
          </a:xfrm>
          <a:prstGeom prst="rect">
            <a:avLst/>
          </a:prstGeom>
          <a:noFill/>
        </p:spPr>
      </p:pic>
      <p:pic>
        <p:nvPicPr>
          <p:cNvPr id="23570" name="Picture 18" descr="http://izobil.ru/_fr/11/4993059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4572008"/>
            <a:ext cx="1643054" cy="1643054"/>
          </a:xfrm>
          <a:prstGeom prst="rect">
            <a:avLst/>
          </a:prstGeom>
          <a:noFill/>
        </p:spPr>
      </p:pic>
      <p:pic>
        <p:nvPicPr>
          <p:cNvPr id="15" name="Picture 14" descr="http://www.imgcutpng.com/wp-content/uploads/2017/03/technic/scissors-PNG-19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15206" y="928670"/>
            <a:ext cx="1619178" cy="12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99 0.01318 C -0.05434 0.02058 -0.04983 0.02151 -0.04445 0.02637 C 0.00382 0.02428 -0.01372 0.03307 0.01024 0.01133 C 0.01267 0.00624 0.01389 0.00138 0.01632 -0.00371 C 0.0184 -0.01805 0.01996 -0.02406 0.01771 -0.04025 C 0.01719 -0.04396 0.01354 -0.04743 0.01128 -0.04858 C 0.00903 -0.0502 0.00382 -0.05205 0.00382 -0.05182 C 0.00191 -0.05159 -0.0007 -0.05251 -0.00226 -0.05043 C -0.004 -0.04766 -0.00469 -0.04025 -0.00469 -0.04002 C -0.00417 -0.03725 -0.00104 -0.02545 0.00017 -0.02383 C 0.00573 -0.01597 0.01337 -0.01296 0.02014 -0.00856 C 0.0375 -0.01226 0.05573 -0.0125 0.0684 -0.03031 C 0.0717 -0.04372 0.07969 -0.05275 0.0835 -0.06709 C 0.08437 -0.08397 0.08663 -0.11243 0.0908 -0.12885 C 0.09427 -0.16262 0.09791 -0.17697 0.1118 -0.2038 C 0.11666 -0.22369 0.12656 -0.22855 0.14166 -0.23063 C 0.1493 -0.22994 0.15712 -0.23109 0.16406 -0.22739 C 0.1783 -0.21976 0.15659 -0.22786 0.17257 -0.2223 C 0.17291 -0.22022 0.17378 -0.2156 0.17378 -0.21536 " pathEditMode="relative" rAng="0" ptsTypes="ffffffffffffffffffA">
                                      <p:cBhvr>
                                        <p:cTn id="6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35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35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043E-6 C -0.02135 -0.00046 -0.04253 -0.00069 -0.06389 -0.00162 C -0.08698 -0.00254 -0.10694 -0.01411 -0.1276 -0.02567 C -0.13663 -0.03076 -0.13715 -0.02891 -0.14444 -0.03377 C -0.15139 -0.0384 -0.15764 -0.04464 -0.16493 -0.04811 C -0.17534 -0.06199 -0.18854 -0.07078 -0.2 -0.08351 C -0.20121 -0.08674 -0.20191 -0.09021 -0.20364 -0.09299 C -0.20521 -0.09553 -0.20798 -0.09669 -0.20955 -0.09947 C -0.21701 -0.11311 -0.20416 -0.10016 -0.21441 -0.10918 C -0.21684 -0.1189 -0.21389 -0.10918 -0.21927 -0.12029 C -0.22291 -0.12792 -0.22482 -0.13671 -0.22882 -0.14434 C -0.23055 -0.15105 -0.23229 -0.15545 -0.23611 -0.16053 C -0.23819 -0.17187 -0.23975 -0.1832 -0.24219 -0.19431 C -0.2408 -0.22438 -0.24514 -0.24635 -0.23003 -0.26648 C -0.22778 -0.2755 -0.22118 -0.28429 -0.21441 -0.2873 C -0.20955 -0.29701 -0.19844 -0.30072 -0.19028 -0.30326 C -0.17812 -0.31413 -0.16753 -0.32547 -0.15295 -0.33056 C -0.14427 -0.34212 -0.14271 -0.35068 -0.15173 -0.36271 C -0.15225 -0.36572 -0.15295 -0.37196 -0.15538 -0.37404 C -0.15764 -0.37589 -0.16267 -0.37728 -0.16267 -0.37705 C -0.17014 -0.38492 -0.1776 -0.38422 -0.18663 -0.38677 C -0.1934 -0.38515 -0.2 -0.3863 -0.20469 -0.3789 C -0.20955 -0.3715 -0.2092 -0.3597 -0.21684 -0.35623 C -0.22135 -0.34767 -0.21823 -0.35508 -0.22048 -0.34027 C -0.22066 -0.33865 -0.2217 -0.33541 -0.2217 -0.33518 " pathEditMode="relative" rAng="0" ptsTypes="ffffffffffffffffffffffffA">
                                      <p:cBhvr>
                                        <p:cTn id="20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" y="-1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235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0.07032 C 0.04444 0.06755 0.04705 0.07079 0.06215 0.05737 C 0.06528 0.04858 0.07014 0.04141 0.07413 0.03331 C 0.07448 0.03123 0.07465 0.02892 0.07535 0.02707 C 0.07674 0.0236 0.08021 0.01735 0.08021 0.01758 C 0.08299 0.00232 0.08403 -0.00717 0.08142 -0.02452 C 0.08108 -0.02706 0.07899 -0.02868 0.07778 -0.03076 C 0.07448 -0.03701 0.07118 -0.04603 0.06684 -0.05181 C 0.06198 -0.05829 0.05903 -0.06107 0.05486 -0.06939 C 0.05347 -0.07217 0.05 -0.07148 0.04757 -0.07263 C 0.04635 -0.07309 0.04392 -0.07425 0.04392 -0.07402 C 0.03802 -0.0805 0.02969 -0.08489 0.0224 -0.08697 C 0.01076 -0.10247 0.02569 -0.08397 0.0151 -0.09345 C 0.01007 -0.09785 0.0092 -0.10108 0.00312 -0.10317 C -0.00174 -0.10733 -0.00712 -0.10849 -0.01267 -0.11103 C -0.01406 -0.11173 -0.01493 -0.11358 -0.01632 -0.11427 C -0.02083 -0.11681 -0.02604 -0.11866 -0.03073 -0.12075 C -0.0316 -0.12237 -0.03212 -0.12422 -0.03316 -0.1256 C -0.03524 -0.12815 -0.04028 -0.13208 -0.04028 -0.13185 C -0.04184 -0.13509 -0.0467 -0.14457 -0.04879 -0.14642 C -0.05694 -0.15406 -0.05885 -0.15197 -0.06441 -0.16238 C -0.06615 -0.16909 -0.06771 -0.17303 -0.07292 -0.17534 C -0.07882 -0.18714 -0.08247 -0.20842 -0.08247 -0.22183 " pathEditMode="relative" rAng="0" ptsTypes="ffffffffffffffffffffffA">
                                      <p:cBhvr>
                                        <p:cTn id="2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\0005-003-Etapy-professionalnogo-samoopredele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0" descr="http://itd1.mycdn.me/image?id=816539241311&amp;t=20&amp;plc=WEB&amp;tkn=*y1X6tytTJwPIQdBlZo-PX0_Vhp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857496"/>
            <a:ext cx="2428892" cy="3657625"/>
          </a:xfrm>
          <a:prstGeom prst="rect">
            <a:avLst/>
          </a:prstGeom>
          <a:noFill/>
        </p:spPr>
      </p:pic>
      <p:pic>
        <p:nvPicPr>
          <p:cNvPr id="6" name="Picture 16" descr="http://www.orgprint.com/db/images/zapravka/strujnyh-kartridzhej/zapravka-kartridzhej-canon-pg-50-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714356"/>
            <a:ext cx="1366830" cy="1366830"/>
          </a:xfrm>
          <a:prstGeom prst="rect">
            <a:avLst/>
          </a:prstGeom>
          <a:noFill/>
        </p:spPr>
      </p:pic>
      <p:pic>
        <p:nvPicPr>
          <p:cNvPr id="7" name="Picture 4" descr="http://p7.storage.canalblog.com/76/35/937437/82207533_o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714620"/>
            <a:ext cx="2186782" cy="1909354"/>
          </a:xfrm>
          <a:prstGeom prst="rect">
            <a:avLst/>
          </a:prstGeom>
          <a:noFill/>
        </p:spPr>
      </p:pic>
      <p:pic>
        <p:nvPicPr>
          <p:cNvPr id="8" name="Picture 10" descr="https://openclipart.org/image/2400px/svg_to_png/73/rejon-Hamm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428604"/>
            <a:ext cx="1428784" cy="1428784"/>
          </a:xfrm>
          <a:prstGeom prst="rect">
            <a:avLst/>
          </a:prstGeom>
          <a:noFill/>
        </p:spPr>
      </p:pic>
      <p:pic>
        <p:nvPicPr>
          <p:cNvPr id="26626" name="Picture 2" descr="http://pngimg.com/uploads/pills/pills_PNG1649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1383006" flipV="1">
            <a:off x="6833396" y="4658441"/>
            <a:ext cx="1931870" cy="718983"/>
          </a:xfrm>
          <a:prstGeom prst="rect">
            <a:avLst/>
          </a:prstGeom>
          <a:noFill/>
        </p:spPr>
      </p:pic>
      <p:pic>
        <p:nvPicPr>
          <p:cNvPr id="26628" name="Picture 4" descr="http://fotoloop.ru/images/371909_shampun-pn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48" y="1857364"/>
            <a:ext cx="678539" cy="1885939"/>
          </a:xfrm>
          <a:prstGeom prst="rect">
            <a:avLst/>
          </a:prstGeom>
          <a:noFill/>
        </p:spPr>
      </p:pic>
      <p:pic>
        <p:nvPicPr>
          <p:cNvPr id="26630" name="Picture 6" descr="https://ds03.infourok.ru/uploads/ex/0dc6/0001a7ed-24a4c901/hello_html_2e40835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72198" y="1285860"/>
            <a:ext cx="1133462" cy="1786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6.2963E-6 C -0.00087 0.02616 0.00208 0.04144 -0.01302 0.05556 C -0.01823 0.06551 -0.01163 0.05533 -0.02136 0.06181 C -0.02292 0.06274 -0.02361 0.06528 -0.025 0.06667 C -0.03438 0.07547 -0.04913 0.07686 -0.05955 0.07778 C -0.06077 0.07871 -0.06163 0.08079 -0.06302 0.08079 C -0.10504 0.08264 -0.09879 0.0926 -0.09514 0.0507 C -0.07917 0.05278 -0.08299 0.0507 -0.07622 0.06505 C -0.07587 0.06713 -0.07587 0.06945 -0.075 0.0713 C -0.07413 0.07292 -0.07153 0.07269 -0.07136 0.07454 C -0.06927 0.09838 -0.07674 0.11019 -0.09288 0.11737 C -0.10295 0.12686 -0.11649 0.12894 -0.12847 0.13172 C -0.15469 0.13126 -0.1809 0.13102 -0.20712 0.1301 C -0.21233 0.12987 -0.2224 0.12061 -0.22743 0.11899 C -0.23195 0.11575 -0.23542 0.11413 -0.24045 0.11274 C -0.24844 0.10556 -0.25747 0.10371 -0.26545 0.09838 C -0.28472 0.08542 -0.30573 0.07084 -0.32743 0.06829 C -0.34983 0.06065 -0.37361 0.06598 -0.39636 0.06968 C -0.41354 0.07732 -0.4283 0.09213 -0.44514 0.10001 C -0.45018 0.10626 -0.45504 0.11389 -0.46077 0.11899 C -0.46268 0.12315 -0.46493 0.12732 -0.46667 0.13172 " pathEditMode="relative" ptsTypes="ffffffffffffffffffffA">
                                      <p:cBhvr>
                                        <p:cTn id="11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266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13 0.02477 C 0.03177 0.03959 0.03403 0.04699 0.03872 0.05973 C 0.04045 0.07084 0.04358 0.07431 0.0507 0.08033 C 0.05243 0.0882 0.0533 0.09422 0.0566 0.10093 C 0.05955 0.12755 0.05938 0.15625 0.06615 0.18195 C 0.06511 0.21436 0.06285 0.23681 0.05781 0.2676 C 0.05677 0.27408 0.05417 0.28149 0.04948 0.28357 C 0.04636 0.30324 0.0349 0.31297 0.02101 0.31528 C 0.01615 0.3132 0.01528 0.31042 0.01372 0.30417 C 0.01476 0.28542 0.0125 0.27709 0.0257 0.27246 C 0.02604 0.27269 0.03351 0.27755 0.03403 0.27871 C 0.0349 0.28056 0.03438 0.28334 0.03524 0.28519 C 0.03663 0.28843 0.04011 0.29121 0.04236 0.29306 C 0.04149 0.31412 0.04688 0.35116 0.03281 0.36922 C 0.03056 0.38102 0.02396 0.39607 0.01615 0.40255 C 0.01042 0.41412 -0.00278 0.41968 -0.0125 0.42639 C -0.01805 0.44098 -0.03212 0.43727 -0.0434 0.44237 C -0.07916 0.44144 -0.09965 0.43866 -0.13142 0.43426 C -0.13871 0.43149 -0.14496 0.42431 -0.15295 0.42315 C -0.1592 0.42223 -0.16562 0.42223 -0.17187 0.42176 C -0.18021 0.41436 -0.16996 0.42269 -0.18142 0.4169 C -0.18906 0.41297 -0.19114 0.40926 -0.1993 0.40741 C -0.21319 0.39792 -0.23055 0.39769 -0.24566 0.3963 C -0.25781 0.39098 -0.27031 0.38912 -0.28264 0.38357 C -0.29531 0.38473 -0.30798 0.38473 -0.32066 0.38681 C -0.32448 0.3875 -0.32778 0.39051 -0.33142 0.39144 C -0.33576 0.3926 -0.34028 0.3926 -0.34462 0.39306 C -0.35087 0.39607 -0.35642 0.40162 -0.36232 0.40579 C -0.36996 0.41112 -0.37882 0.41459 -0.38628 0.42014 C -0.40191 0.43149 -0.38906 0.42547 -0.40399 0.43125 C -0.42031 0.44815 -0.43785 0.4463 -0.45764 0.45024 C -0.46562 0.45463 -0.46788 0.4551 -0.47673 0.45348 C -0.47916 0.44838 -0.48837 0.43612 -0.49219 0.43287 C -0.49531 0.42662 -0.50173 0.42176 -0.50173 0.41366 " pathEditMode="relative" rAng="0" ptsTypes="fffffffffffffffffffffffffffffffffA">
                                      <p:cBhvr>
                                        <p:cTn id="2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11111E-6 C 0.00313 0.00163 0.00695 0.00186 0.00955 0.00463 C 0.01076 0.00579 0.01094 0.00811 0.01198 0.0095 C 0.01424 0.0125 0.01632 0.01297 0.0191 0.01436 C 0.01997 0.01598 0.02049 0.0176 0.02153 0.01899 C 0.02257 0.02038 0.02413 0.02061 0.025 0.02223 C 0.02622 0.02454 0.02639 0.02755 0.02743 0.0301 C 0.02986 0.03588 0.03142 0.03588 0.03333 0.04121 C 0.03386 0.04283 0.03368 0.04468 0.03455 0.04607 C 0.03576 0.04815 0.03785 0.04885 0.03941 0.0507 C 0.04115 0.05278 0.04288 0.05463 0.0441 0.05718 C 0.04601 0.06112 0.04896 0.06991 0.04896 0.06991 C 0.05052 0.07917 0.05451 0.08635 0.05729 0.09514 C 0.05764 0.09792 0.05781 0.1007 0.05833 0.10325 C 0.05903 0.10649 0.06076 0.11274 0.06076 0.11274 C 0.05903 0.13542 0.05625 0.1419 0.03941 0.14769 C 0.03351 0.14237 0.03316 0.13704 0.03108 0.12848 C 0.03142 0.12593 0.03125 0.12292 0.03229 0.12061 C 0.03299 0.11899 0.04028 0.11088 0.04167 0.1095 C 0.04809 0.11019 0.06754 0.1044 0.07396 0.11737 C 0.08073 0.13102 0.06719 0.11227 0.07865 0.12686 C 0.08299 0.13843 0.08455 0.1463 0.09288 0.15394 C 0.09896 0.16598 0.09861 0.18079 0.10365 0.19352 C 0.10573 0.20556 0.10764 0.21829 0.11076 0.2301 C 0.11493 0.26297 0.11372 0.24931 0.11076 0.31575 C 0.11042 0.32338 0.10313 0.33311 0.09896 0.33797 C 0.08872 0.35 0.07604 0.36135 0.06441 0.3713 C 0.05573 0.38727 0.05122 0.4051 0.04653 0.42385 C 0.04774 0.44561 0.04045 0.4676 0.05608 0.47454 C 0.05729 0.47616 0.05868 0.47755 0.05955 0.4794 C 0.06024 0.48079 0.05972 0.48311 0.06076 0.48403 C 0.06337 0.48635 0.07726 0.49005 0.07865 0.49051 C 0.09531 0.48866 0.09045 0.49375 0.09653 0.48565 " pathEditMode="relative" ptsTypes="ffffffffffffffffffffffffffffffff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57</Words>
  <Application>Microsoft Office PowerPoint</Application>
  <PresentationFormat>Экран (4:3)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Интерактивная игра «Кому что нужно для работы»</vt:lpstr>
      <vt:lpstr>Попробуй отгадать профессии</vt:lpstr>
      <vt:lpstr>Слайд 3</vt:lpstr>
      <vt:lpstr>Кто пропишет витамины? Кто излечит от ангины? На прививках ты не плачь, Как лечиться, знает… </vt:lpstr>
      <vt:lpstr>Утром, вечером и днем Я в машине за рулем Вместе с мамами ребят Отвожу я в детский сад. Вот включаю я мотор Эй. Поехали… </vt:lpstr>
      <vt:lpstr>Ножницы, шампунь, расческа,  Всем я делаю прически,  Стригу и взрослых, и детей.  Отгадай меня скорей! </vt:lpstr>
      <vt:lpstr>Кому что нужно?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«Кому что нужно для работы»</dc:title>
  <dc:creator>User</dc:creator>
  <cp:lastModifiedBy>User</cp:lastModifiedBy>
  <cp:revision>18</cp:revision>
  <dcterms:created xsi:type="dcterms:W3CDTF">2017-07-20T08:49:42Z</dcterms:created>
  <dcterms:modified xsi:type="dcterms:W3CDTF">2017-07-20T11:42:07Z</dcterms:modified>
</cp:coreProperties>
</file>