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6D8E775-A097-49D9-A744-21B6E8956388}" type="datetimeFigureOut">
              <a:rPr lang="ru-RU" smtClean="0"/>
              <a:t>24.07.2017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CAAD65-2E6E-4292-8E58-9859A1AA14A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Безопасный отдых в летний период.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 : </a:t>
            </a:r>
          </a:p>
          <a:p>
            <a:r>
              <a:rPr lang="ru-RU" dirty="0" smtClean="0"/>
              <a:t>воспитатель №4 группы ,</a:t>
            </a:r>
            <a:r>
              <a:rPr lang="ru-RU" dirty="0" err="1" smtClean="0"/>
              <a:t>Ануфрионко</a:t>
            </a:r>
            <a:r>
              <a:rPr lang="ru-RU" dirty="0" smtClean="0"/>
              <a:t> О.В.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поведения возле морей: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1.Без разрешения родителей не купаться!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2.Долго не играться на солнце!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3.За буйки не заплывать!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CmK6rAJXIAAPqTz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348" r="10348"/>
          <a:stretch>
            <a:fillRect/>
          </a:stretch>
        </p:blipFill>
        <p:spPr/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поведения возле озёр: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1.Далеко не заплывать 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2.От родителей отходить, только на недалёкие расстояния 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3.Не вступать в контакт с дикими животными!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4.Взять с собой средства от насекомых 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ozero-svetloyar1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423" r="4423"/>
          <a:stretch>
            <a:fillRect/>
          </a:stretch>
        </p:blipFill>
        <p:spPr/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поведения возле рек: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1.Купаться, только с разрешения взрослых!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2.Непробывать незнакомые ягоды!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3.Долго не купаться 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4.Опасаться диких животных!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s12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0886" r="10886"/>
          <a:stretch>
            <a:fillRect/>
          </a:stretch>
        </p:blipFill>
        <p:spPr/>
      </p:pic>
    </p:spTree>
  </p:cSld>
  <p:clrMapOvr>
    <a:masterClrMapping/>
  </p:clrMapOvr>
  <p:transition spd="med">
    <p:randomBar dir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95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Поток</vt:lpstr>
      <vt:lpstr>Безопасный отдых в летний период.</vt:lpstr>
      <vt:lpstr>Правила поведения возле морей:</vt:lpstr>
      <vt:lpstr>Правила поведения возле озёр:</vt:lpstr>
      <vt:lpstr>Правила поведения возле рек: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Безопасный отдых в летний период.</dc:title>
  <dc:creator>Аня</dc:creator>
  <cp:lastModifiedBy>Аня</cp:lastModifiedBy>
  <cp:revision>5</cp:revision>
  <dcterms:created xsi:type="dcterms:W3CDTF">2017-07-24T13:15:45Z</dcterms:created>
  <dcterms:modified xsi:type="dcterms:W3CDTF">2017-07-24T13:56:38Z</dcterms:modified>
</cp:coreProperties>
</file>