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71" r:id="rId3"/>
    <p:sldId id="263" r:id="rId4"/>
    <p:sldId id="264" r:id="rId5"/>
    <p:sldId id="258" r:id="rId6"/>
    <p:sldId id="260" r:id="rId7"/>
    <p:sldId id="261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EA312AB-33E2-4D9D-A3BE-CAD9645D5D82}" type="datetimeFigureOut">
              <a:rPr lang="ru-RU" smtClean="0"/>
              <a:pPr/>
              <a:t>09.03.2015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2614A9D-1699-49B6-9144-E6A55B4E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412777"/>
            <a:ext cx="5723468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988840"/>
            <a:ext cx="5712179" cy="3271782"/>
          </a:xfrm>
        </p:spPr>
        <p:txBody>
          <a:bodyPr/>
          <a:lstStyle/>
          <a:p>
            <a:r>
              <a:rPr lang="en-US" b="1" dirty="0" smtClean="0">
                <a:latin typeface="Arial Black" panose="020B0A04020102020204" pitchFamily="34" charset="0"/>
              </a:rPr>
              <a:t>went          played swam </a:t>
            </a:r>
          </a:p>
          <a:p>
            <a:r>
              <a:rPr lang="en-US" b="1" dirty="0" smtClean="0">
                <a:latin typeface="Arial Black" panose="020B0A04020102020204" pitchFamily="34" charset="0"/>
              </a:rPr>
              <a:t>cut            finished           stopped </a:t>
            </a:r>
          </a:p>
          <a:p>
            <a:r>
              <a:rPr lang="en-US" b="1" dirty="0" smtClean="0">
                <a:latin typeface="Arial Black" panose="020B0A04020102020204" pitchFamily="34" charset="0"/>
              </a:rPr>
              <a:t>tried          had        was </a:t>
            </a:r>
          </a:p>
          <a:p>
            <a:r>
              <a:rPr lang="en-US" b="1" dirty="0" smtClean="0">
                <a:latin typeface="Arial Black" panose="020B0A04020102020204" pitchFamily="34" charset="0"/>
              </a:rPr>
              <a:t>were                      watched                saw</a:t>
            </a:r>
          </a:p>
          <a:p>
            <a:r>
              <a:rPr lang="en-US" b="1" dirty="0" smtClean="0">
                <a:latin typeface="Arial Black" panose="020B0A04020102020204" pitchFamily="34" charset="0"/>
              </a:rPr>
              <a:t> cried       opened        closed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2759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William Shakespeare</a:t>
            </a:r>
            <a:b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(1564 - 1616)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042" y="2119313"/>
            <a:ext cx="2861278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490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i="1" u="sng" dirty="0" smtClean="0">
                <a:solidFill>
                  <a:srgbClr val="00B0F0"/>
                </a:solidFill>
              </a:rPr>
              <a:t> </a:t>
            </a:r>
            <a:endParaRPr lang="ru-RU" sz="2400" b="1" i="1" u="sng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1.William Shakespeare was born in the spring.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2.Shakspeare didn’t go to school.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3. Anne Hathaway was 18 when she got married.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4.Shakespeare had two sons and a daughter.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5.Shakspeare  moved to London after his marriage.</a:t>
            </a:r>
          </a:p>
          <a:p>
            <a:pPr>
              <a:buNone/>
            </a:pPr>
            <a:r>
              <a:rPr lang="en-US" b="1" i="1" dirty="0" smtClean="0">
                <a:solidFill>
                  <a:schemeClr val="tx2"/>
                </a:solidFill>
              </a:rPr>
              <a:t>6. Shakespeare stopped writing in 1613.</a:t>
            </a:r>
          </a:p>
          <a:p>
            <a:pPr marL="457200" indent="-457200">
              <a:buAutoNum type="arabicPeriod" startAt="5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2">
                    <a:lumMod val="75000"/>
                  </a:schemeClr>
                </a:solidFill>
                <a:latin typeface="Berlin Sans FB Demi" panose="020E0802020502020306" pitchFamily="34" charset="0"/>
              </a:rPr>
              <a:t>Regular and Irregular Verbs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7200" dirty="0" err="1" smtClean="0"/>
              <a:t>V</a:t>
            </a:r>
            <a:r>
              <a:rPr lang="en-US" sz="4000" b="1" dirty="0" err="1" smtClean="0">
                <a:solidFill>
                  <a:srgbClr val="C00000"/>
                </a:solidFill>
              </a:rPr>
              <a:t>ed</a:t>
            </a:r>
            <a:r>
              <a:rPr lang="en-US" sz="7200" dirty="0" smtClean="0"/>
              <a:t>        V</a:t>
            </a:r>
            <a:r>
              <a:rPr lang="en-US" sz="3600" b="1" dirty="0" smtClean="0">
                <a:solidFill>
                  <a:srgbClr val="FF0000"/>
                </a:solidFill>
              </a:rPr>
              <a:t>2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39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152127"/>
          </a:xfrm>
        </p:spPr>
        <p:txBody>
          <a:bodyPr/>
          <a:lstStyle/>
          <a:p>
            <a:r>
              <a:rPr lang="en-US" dirty="0" smtClean="0"/>
              <a:t>Phonetic exercises.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/</a:t>
            </a:r>
            <a:r>
              <a:rPr lang="en-US" sz="3200" b="1" dirty="0" err="1" smtClean="0">
                <a:solidFill>
                  <a:srgbClr val="002060"/>
                </a:solidFill>
              </a:rPr>
              <a:t>ed</a:t>
            </a:r>
            <a:r>
              <a:rPr lang="ru-RU" sz="3200" b="1" dirty="0">
                <a:solidFill>
                  <a:srgbClr val="002060"/>
                </a:solidFill>
              </a:rPr>
              <a:t>/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2420888"/>
            <a:ext cx="518457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[t]- finish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lik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look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;</a:t>
            </a:r>
          </a:p>
          <a:p>
            <a:r>
              <a:rPr lang="en-US" sz="2800" b="1" dirty="0" smtClean="0"/>
              <a:t>[d]- stay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mov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clean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;</a:t>
            </a:r>
          </a:p>
          <a:p>
            <a:r>
              <a:rPr lang="en-US" sz="2800" b="1" dirty="0" smtClean="0"/>
              <a:t>[id]- want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start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, visit</a:t>
            </a:r>
            <a:r>
              <a:rPr lang="en-US" sz="2800" b="1" u="sng" dirty="0" smtClean="0"/>
              <a:t>ed</a:t>
            </a:r>
            <a:r>
              <a:rPr lang="en-US" sz="2800" b="1" dirty="0" smtClean="0"/>
              <a:t>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468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Regular and Irregular</a:t>
            </a:r>
            <a:b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Verbs</a:t>
            </a:r>
            <a:endParaRPr lang="ru-RU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hear-                                                    was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be-                                              bought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play-                                                                  drank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buy-                                finished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see-                                                       played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cry-                                       went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stop-                                                    stopped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drink-                                    saw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go-                                                  cried</a:t>
            </a:r>
            <a:endParaRPr lang="en-US" sz="4300" b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sz="4300" b="1" dirty="0" smtClean="0"/>
              <a:t>finish-                                 heard</a:t>
            </a:r>
            <a:endParaRPr lang="en-US" sz="4300" b="1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026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 watched, had, rode, went , helped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800" dirty="0" smtClean="0"/>
              <a:t>1.John ………. .. breakfast  </a:t>
            </a:r>
            <a:r>
              <a:rPr lang="en-US" sz="1800" dirty="0" smtClean="0">
                <a:solidFill>
                  <a:srgbClr val="C00000"/>
                </a:solidFill>
              </a:rPr>
              <a:t>yesterday</a:t>
            </a:r>
            <a:r>
              <a:rPr lang="en-US" sz="1800" dirty="0" smtClean="0"/>
              <a:t> at 8 o’clock in the morning.</a:t>
            </a:r>
          </a:p>
          <a:p>
            <a:pPr marL="0" indent="0">
              <a:buNone/>
            </a:pPr>
            <a:r>
              <a:rPr lang="en-US" sz="1800" dirty="0" smtClean="0"/>
              <a:t>2. Steve …………….  to  England in </a:t>
            </a:r>
            <a:r>
              <a:rPr lang="en-US" sz="1800" dirty="0" smtClean="0">
                <a:solidFill>
                  <a:srgbClr val="C00000"/>
                </a:solidFill>
              </a:rPr>
              <a:t>2011</a:t>
            </a:r>
            <a:r>
              <a:rPr lang="en-US" sz="1800" dirty="0" smtClean="0"/>
              <a:t>.   </a:t>
            </a:r>
          </a:p>
          <a:p>
            <a:pPr marL="0" indent="0">
              <a:buNone/>
            </a:pPr>
            <a:r>
              <a:rPr lang="en-US" sz="1800" dirty="0" smtClean="0"/>
              <a:t>3. My family ………………..  TV </a:t>
            </a:r>
            <a:r>
              <a:rPr lang="en-US" sz="1800" dirty="0" smtClean="0">
                <a:solidFill>
                  <a:srgbClr val="C00000"/>
                </a:solidFill>
              </a:rPr>
              <a:t>last</a:t>
            </a:r>
            <a:r>
              <a:rPr lang="en-US" sz="1800" dirty="0" smtClean="0"/>
              <a:t>  weekend.</a:t>
            </a:r>
          </a:p>
          <a:p>
            <a:pPr marL="0" indent="0">
              <a:buNone/>
            </a:pPr>
            <a:r>
              <a:rPr lang="en-US" sz="1800" dirty="0" smtClean="0"/>
              <a:t>4.I …………..  my bike when I </a:t>
            </a:r>
            <a:r>
              <a:rPr lang="en-US" sz="1800" dirty="0" smtClean="0">
                <a:solidFill>
                  <a:srgbClr val="C00000"/>
                </a:solidFill>
              </a:rPr>
              <a:t>was</a:t>
            </a:r>
            <a:r>
              <a:rPr lang="en-US" sz="1800" dirty="0" smtClean="0"/>
              <a:t>  six years old.            </a:t>
            </a:r>
          </a:p>
          <a:p>
            <a:pPr marL="0" indent="0">
              <a:buNone/>
            </a:pPr>
            <a:r>
              <a:rPr lang="en-US" sz="1800" dirty="0" smtClean="0"/>
              <a:t>5. My sister Mary ……………  me with my homework  two hours </a:t>
            </a:r>
            <a:r>
              <a:rPr lang="en-US" sz="1800" dirty="0" smtClean="0">
                <a:solidFill>
                  <a:srgbClr val="C00000"/>
                </a:solidFill>
              </a:rPr>
              <a:t>ago</a:t>
            </a:r>
            <a:r>
              <a:rPr lang="en-US" sz="1800" dirty="0" smtClean="0"/>
              <a:t>.             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8853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</a:t>
            </a:r>
            <a:r>
              <a:rPr lang="en-US" i="1" dirty="0" smtClean="0"/>
              <a:t> My friend John is a very busy person. When he’s not doing his homework or studying , he is out having fun.</a:t>
            </a:r>
          </a:p>
          <a:p>
            <a:pPr marL="0" indent="0">
              <a:buNone/>
            </a:pPr>
            <a:r>
              <a:rPr lang="en-US" i="1" dirty="0" smtClean="0"/>
              <a:t>Last Monday , he played basketball after school. He </a:t>
            </a:r>
            <a:r>
              <a:rPr lang="en-US" i="1" dirty="0" err="1" smtClean="0"/>
              <a:t>practises</a:t>
            </a:r>
            <a:r>
              <a:rPr lang="en-US" i="1" dirty="0" smtClean="0"/>
              <a:t> a lot because he’s in the school team. Last Thursday , he visited museum and then on Friday he met his friends. Yesterday he went to computer club. 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At the weekend , John spent time with his family.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2941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accent2"/>
                </a:solidFill>
              </a:rPr>
              <a:t>Listening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6840760" cy="40222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1.Mary and her Grandpa are looking at                  4.A lot of people worked in</a:t>
            </a:r>
          </a:p>
          <a:p>
            <a:pPr marL="0" indent="0">
              <a:buNone/>
            </a:pPr>
            <a:r>
              <a:rPr lang="en-US" sz="1600" dirty="0" smtClean="0"/>
              <a:t>A- old photographs.                                                       A- restaurants.</a:t>
            </a:r>
          </a:p>
          <a:p>
            <a:pPr marL="0" indent="0">
              <a:buNone/>
            </a:pPr>
            <a:r>
              <a:rPr lang="en-US" sz="1600" dirty="0" smtClean="0"/>
              <a:t>B- old painting.                                                              B- the mines.</a:t>
            </a:r>
          </a:p>
          <a:p>
            <a:pPr marL="0" indent="0">
              <a:buNone/>
            </a:pPr>
            <a:r>
              <a:rPr lang="en-US" sz="1600" dirty="0" smtClean="0"/>
              <a:t>C- old books.                                                                  C- shops.</a:t>
            </a:r>
          </a:p>
          <a:p>
            <a:pPr marL="0" indent="0">
              <a:buNone/>
            </a:pPr>
            <a:r>
              <a:rPr lang="en-US" sz="1600" b="1" i="1" dirty="0" smtClean="0"/>
              <a:t>2.In the place of the Cathedral Hotel, there is        5.In the past Market street was</a:t>
            </a:r>
          </a:p>
          <a:p>
            <a:pPr marL="0" indent="0">
              <a:buNone/>
            </a:pPr>
            <a:r>
              <a:rPr lang="en-US" sz="1600" dirty="0" smtClean="0"/>
              <a:t>A- a music college.                                                          A- busy.</a:t>
            </a:r>
          </a:p>
          <a:p>
            <a:pPr marL="0" indent="0">
              <a:buNone/>
            </a:pPr>
            <a:r>
              <a:rPr lang="en-US" sz="1600" dirty="0" smtClean="0"/>
              <a:t>B-  an art college.                                                            B- quiet.</a:t>
            </a:r>
          </a:p>
          <a:p>
            <a:pPr marL="0" indent="0">
              <a:buNone/>
            </a:pPr>
            <a:r>
              <a:rPr lang="en-US" sz="1600" dirty="0" smtClean="0"/>
              <a:t>C- a business college.                                                     C- boring.</a:t>
            </a:r>
          </a:p>
          <a:p>
            <a:pPr marL="0" indent="0">
              <a:buNone/>
            </a:pPr>
            <a:r>
              <a:rPr lang="en-US" sz="1600" b="1" i="1" dirty="0" smtClean="0"/>
              <a:t>3.In the past , Manchester was                                 6.Today , the library  has</a:t>
            </a:r>
          </a:p>
          <a:p>
            <a:pPr marL="0" indent="0">
              <a:buNone/>
            </a:pPr>
            <a:r>
              <a:rPr lang="en-US" sz="1600" dirty="0" smtClean="0"/>
              <a:t>A- interesting .                                                                    A- many visitors.</a:t>
            </a:r>
          </a:p>
          <a:p>
            <a:pPr marL="0" indent="0">
              <a:buNone/>
            </a:pPr>
            <a:r>
              <a:rPr lang="en-US" sz="1600" dirty="0" smtClean="0"/>
              <a:t>B- dangerous.                                                                    B- very few visitors.</a:t>
            </a:r>
          </a:p>
          <a:p>
            <a:pPr marL="0" indent="0">
              <a:buNone/>
            </a:pPr>
            <a:r>
              <a:rPr lang="en-US" sz="1600" dirty="0" smtClean="0"/>
              <a:t>C-  beautiful .                                                                     C- no visitors at all.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70420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sz="1800" b="1" i="1" dirty="0" smtClean="0">
                <a:solidFill>
                  <a:schemeClr val="tx2">
                    <a:lumMod val="50000"/>
                  </a:schemeClr>
                </a:solidFill>
              </a:rPr>
              <a:t>Did, go ,last,  where , you, summer?</a:t>
            </a:r>
          </a:p>
          <a:p>
            <a:pPr marL="457200" indent="-457200">
              <a:buAutoNum type="arabicPeriod"/>
            </a:pPr>
            <a:endParaRPr lang="en-US" sz="18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US" sz="1800" b="1" i="1" dirty="0">
                <a:solidFill>
                  <a:schemeClr val="tx2">
                    <a:lumMod val="50000"/>
                  </a:schemeClr>
                </a:solidFill>
              </a:rPr>
              <a:t>i</a:t>
            </a:r>
            <a:r>
              <a:rPr lang="en-US" sz="1800" b="1" i="1" dirty="0" smtClean="0">
                <a:solidFill>
                  <a:schemeClr val="tx2">
                    <a:lumMod val="50000"/>
                  </a:schemeClr>
                </a:solidFill>
              </a:rPr>
              <a:t>n, Walt,  born, Disney,  was ,1901. </a:t>
            </a:r>
          </a:p>
          <a:p>
            <a:pPr marL="457200" indent="-457200">
              <a:buAutoNum type="arabicPeriod"/>
            </a:pPr>
            <a:endParaRPr lang="en-US" sz="18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US" sz="1800" b="1" i="1" dirty="0" smtClean="0">
                <a:solidFill>
                  <a:schemeClr val="tx2">
                    <a:lumMod val="50000"/>
                  </a:schemeClr>
                </a:solidFill>
              </a:rPr>
              <a:t>Yesterday, did, play, not, we, football.</a:t>
            </a:r>
          </a:p>
          <a:p>
            <a:pPr marL="457200" indent="-457200">
              <a:buAutoNum type="arabicPeriod"/>
            </a:pPr>
            <a:endParaRPr lang="en-US" sz="1800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US" sz="1800" b="1" i="1" dirty="0" smtClean="0">
                <a:solidFill>
                  <a:schemeClr val="tx2">
                    <a:lumMod val="50000"/>
                  </a:schemeClr>
                </a:solidFill>
              </a:rPr>
              <a:t>from, many , People ,Mineral Park , mines, worked, in, the</a:t>
            </a:r>
            <a:r>
              <a:rPr lang="en-US" sz="1800" b="1" i="1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en-US" sz="1800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endParaRPr lang="en-US" b="1" i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indent="-457200">
              <a:buAutoNum type="arabicPeriod"/>
            </a:pPr>
            <a:r>
              <a:rPr lang="en-US" sz="1800" b="1" i="1" dirty="0" smtClean="0">
                <a:solidFill>
                  <a:schemeClr val="tx2">
                    <a:lumMod val="50000"/>
                  </a:schemeClr>
                </a:solidFill>
              </a:rPr>
              <a:t>a , strange, heard, Children , noise.</a:t>
            </a:r>
            <a:endParaRPr lang="ru-RU" sz="1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70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b="1" u="sng" dirty="0" smtClean="0">
                <a:solidFill>
                  <a:schemeClr val="accent1">
                    <a:lumMod val="75000"/>
                  </a:schemeClr>
                </a:solidFill>
              </a:rPr>
              <a:t>LOST PROPERTY.</a:t>
            </a:r>
            <a:br>
              <a:rPr lang="en-US" sz="1800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18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ru-RU" sz="1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1.Excuse me. 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2.Is this the lost property office?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3.What can I do for you?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4.Where did you leave?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5.What does it look like?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6.What was in it?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7.Let’s have a look inside to check.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8.Thank you very much.</a:t>
            </a:r>
          </a:p>
          <a:p>
            <a:pPr marL="0" indent="0">
              <a:buNone/>
            </a:pPr>
            <a:r>
              <a:rPr lang="en-US" sz="2000" b="1" i="1" dirty="0" smtClean="0">
                <a:solidFill>
                  <a:srgbClr val="002060"/>
                </a:solidFill>
              </a:rPr>
              <a:t>9. You are welcome.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3878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175</TotalTime>
  <Words>507</Words>
  <Application>Microsoft Office PowerPoint</Application>
  <PresentationFormat>Экран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 PowerPoint</vt:lpstr>
      <vt:lpstr>Regular and Irregular Verbs</vt:lpstr>
      <vt:lpstr>Phonetic exercises.</vt:lpstr>
      <vt:lpstr>Regular and Irregular Verbs</vt:lpstr>
      <vt:lpstr> watched, had, rode, went , helped</vt:lpstr>
      <vt:lpstr> </vt:lpstr>
      <vt:lpstr>Listening</vt:lpstr>
      <vt:lpstr> </vt:lpstr>
      <vt:lpstr>LOST PROPERTY.  </vt:lpstr>
      <vt:lpstr>William Shakespeare (1564 - 1616)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</dc:creator>
  <cp:lastModifiedBy>д</cp:lastModifiedBy>
  <cp:revision>20</cp:revision>
  <dcterms:created xsi:type="dcterms:W3CDTF">2015-02-20T15:33:50Z</dcterms:created>
  <dcterms:modified xsi:type="dcterms:W3CDTF">2015-03-09T05:53:20Z</dcterms:modified>
</cp:coreProperties>
</file>