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73" r:id="rId4"/>
    <p:sldId id="274" r:id="rId5"/>
    <p:sldId id="275" r:id="rId6"/>
    <p:sldId id="276" r:id="rId7"/>
    <p:sldId id="278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«Защита отечества».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06216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Какой интервал призывного возраста принят в России?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с 18 до 25 лет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с 17 до 27 лет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 18 до 27 лет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3009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 назывался принцип комплектования армии в ХІХ веке в Российской империи?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Крестьянская повинность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Рекрутская повинность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Солдатская повинность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30093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Сколько лет должны были служить в армии по этой повинности?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Всю жизнь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20 и более лет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1 год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3009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Кто подлежал такой повинности?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Дворяне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Купцы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Податные сословия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Какой вид внешней угрозы возможен при </a:t>
            </a:r>
            <a:r>
              <a:rPr lang="ru-RU" b="1" dirty="0" smtClean="0"/>
              <a:t>не контролированном </a:t>
            </a:r>
            <a:r>
              <a:rPr lang="ru-RU" b="1" dirty="0"/>
              <a:t>процессе </a:t>
            </a:r>
            <a:r>
              <a:rPr lang="ru-RU" b="1" dirty="0" smtClean="0"/>
              <a:t>производства атомного оружия?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Частной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Глобальной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Региональной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 чему может привести </a:t>
            </a:r>
            <a:r>
              <a:rPr lang="ru-RU" b="1" dirty="0" smtClean="0"/>
              <a:t>не контролированный </a:t>
            </a:r>
            <a:r>
              <a:rPr lang="ru-RU" b="1" dirty="0"/>
              <a:t>процесс производства атомного оружия?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К ядерной катастрофе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к ухудшению политического положения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К уничтожению редких видов животных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Долг и обязанность любого гражданина </a:t>
            </a:r>
            <a:r>
              <a:rPr lang="ru-RU" b="1" dirty="0" smtClean="0"/>
              <a:t>РФ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защищать Отечество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обучаться в колледже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обучаться в ВУЗе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В соответствии с законом в РФ </a:t>
            </a:r>
            <a:r>
              <a:rPr lang="ru-RU" b="1" dirty="0" smtClean="0"/>
              <a:t>действует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военное положение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государственная пропаганда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воинская обязанность граждан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Угрозы государству не бывают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глобальные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циничные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региональные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Граждане РФ состоят на воинском учете 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психоневрологическом диспансере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собесе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военкомате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Статья 59</a:t>
            </a:r>
            <a:r>
              <a:rPr lang="ru-RU" b="1" dirty="0" smtClean="0"/>
              <a:t>. Конституции РФ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184576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dirty="0" smtClean="0"/>
              <a:t>1</a:t>
            </a:r>
            <a:r>
              <a:rPr lang="ru-RU" dirty="0"/>
              <a:t>. Защита Отечества является долгом и обязанностью гражданина Российской Федерации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2. Гражданин Российской Федерации несет военную службу в соответствии с федеральным </a:t>
            </a:r>
            <a:r>
              <a:rPr lang="ru-RU" dirty="0" smtClean="0"/>
              <a:t>законом.</a:t>
            </a:r>
            <a:endParaRPr lang="ru-RU" dirty="0"/>
          </a:p>
          <a:p>
            <a:pPr marL="0" indent="0">
              <a:lnSpc>
                <a:spcPct val="80000"/>
              </a:lnSpc>
              <a:buNone/>
            </a:pPr>
            <a:r>
              <a:rPr lang="ru-RU" dirty="0"/>
              <a:t>3. Гражданин Российской Федерации в случае, если его убеждениям или вероисповеданию противоречит несение военной службы, а также в иных установленных федеральным законом случаях имеет право на замену ее альтернативной гражданской службой.</a:t>
            </a:r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К частным угрозам государства относят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экономические санкции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ядерная война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терроризм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dirty="0" smtClean="0"/>
              <a:t>1. Повторение пройденного материала (определения)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 smtClean="0"/>
              <a:t>2. Параграф – читать</a:t>
            </a:r>
            <a:r>
              <a:rPr lang="ru-RU" dirty="0" smtClean="0"/>
              <a:t>. Вопросы в конце параграфа (устно).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dirty="0" smtClean="0"/>
              <a:t>3. На основе ваших исторических знаний материала урока проведите исследование: какой принцип комплектования армии является наиболее эффективным? От чего зависит эффективность комплектования вооруженных сил в разные исторические периоды? (по желанию).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58126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Регулярные </a:t>
            </a:r>
            <a:r>
              <a:rPr lang="ru-RU" b="1" dirty="0" smtClean="0"/>
              <a:t>войска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Регулярные войска </a:t>
            </a:r>
            <a:r>
              <a:rPr lang="ru-RU" sz="4400" dirty="0" smtClean="0"/>
              <a:t>– обученные</a:t>
            </a:r>
            <a:r>
              <a:rPr lang="ru-RU" sz="4400" dirty="0"/>
              <a:t>, дисциплинированные, находящиеся постоянно на </a:t>
            </a:r>
            <a:r>
              <a:rPr lang="ru-RU" sz="4400" dirty="0" smtClean="0"/>
              <a:t>службе.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/>
              <a:t>Иррегулярные </a:t>
            </a:r>
            <a:r>
              <a:rPr lang="ru-RU" b="1" dirty="0" smtClean="0"/>
              <a:t>войска – это?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/>
              <a:t>Иррегулярные </a:t>
            </a:r>
            <a:r>
              <a:rPr lang="ru-RU" sz="4400" b="1" dirty="0" smtClean="0"/>
              <a:t>войска </a:t>
            </a:r>
            <a:r>
              <a:rPr lang="ru-RU" sz="4400" dirty="0" smtClean="0"/>
              <a:t>– не </a:t>
            </a:r>
            <a:r>
              <a:rPr lang="ru-RU" sz="4400" dirty="0"/>
              <a:t>имеющие твёрдой и постоянной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90038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Воинская обязанность в России: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Дворянские части + ополчение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Рекрутский набор (Петр </a:t>
            </a:r>
            <a:r>
              <a:rPr lang="en-US" sz="4400" dirty="0" smtClean="0"/>
              <a:t>I</a:t>
            </a:r>
            <a:r>
              <a:rPr lang="ru-RU" sz="4400" dirty="0" smtClean="0"/>
              <a:t>).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Всеобщая воинская повинность (Александр </a:t>
            </a:r>
            <a:r>
              <a:rPr lang="en-US" sz="4400" dirty="0" smtClean="0"/>
              <a:t>II</a:t>
            </a:r>
            <a:r>
              <a:rPr lang="ru-RU" sz="4400" dirty="0" smtClean="0"/>
              <a:t>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224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7148" y="1628800"/>
            <a:ext cx="72008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Внешние угрозы безопасности государства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3717032"/>
            <a:ext cx="309634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Региональные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42241" y="3717032"/>
            <a:ext cx="232426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Частные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227" y="3717032"/>
            <a:ext cx="266429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3600" b="1" dirty="0" smtClean="0"/>
              <a:t>Глобальные</a:t>
            </a:r>
            <a:endParaRPr lang="ru-RU" sz="28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522334" y="2767381"/>
            <a:ext cx="324036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452320" y="2852936"/>
            <a:ext cx="324036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553998" y="2780928"/>
            <a:ext cx="324036" cy="7920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Внутренние угрозы безопасности государства: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Создание незаконных формирований;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нелегальные распространение оружия,  боеприпасов, взрывчатки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5861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На сколько лет молодые люди призываются в вооруженные силы РФ?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2 года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1 год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3 года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30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После чего призванные военнослужащие приступают к выполнению своей воинской обязанности?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А. Принятия присяги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Б. Получения повестки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В. Прибытия в часть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03009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492</Words>
  <Application>Microsoft Office PowerPoint</Application>
  <PresentationFormat>Экран (4:3)</PresentationFormat>
  <Paragraphs>77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Статья 59. Конституции РФ</vt:lpstr>
      <vt:lpstr>Регулярные войска – это?</vt:lpstr>
      <vt:lpstr>Иррегулярные войска – это?</vt:lpstr>
      <vt:lpstr>Воинская обязанность в России:</vt:lpstr>
      <vt:lpstr>Презентация PowerPoint</vt:lpstr>
      <vt:lpstr>Внутренние угрозы безопасности государства:</vt:lpstr>
      <vt:lpstr>На сколько лет молодые люди призываются в вооруженные силы РФ?</vt:lpstr>
      <vt:lpstr>После чего призванные военнослужащие приступают к выполнению своей воинской обязанности?</vt:lpstr>
      <vt:lpstr>Какой интервал призывного возраста принят в России?</vt:lpstr>
      <vt:lpstr>Как назывался принцип комплектования армии в ХІХ веке в Российской империи?</vt:lpstr>
      <vt:lpstr>Сколько лет должны были служить в армии по этой повинности?</vt:lpstr>
      <vt:lpstr>Кто подлежал такой повинности?</vt:lpstr>
      <vt:lpstr>Какой вид внешней угрозы возможен при не контролированном процессе производства атомного оружия?</vt:lpstr>
      <vt:lpstr>К чему может привести не контролированный процесс производства атомного оружия?</vt:lpstr>
      <vt:lpstr>Долг и обязанность любого гражданина РФ</vt:lpstr>
      <vt:lpstr>В соответствии с законом в РФ действует</vt:lpstr>
      <vt:lpstr>Угрозы государству не бывают</vt:lpstr>
      <vt:lpstr>Граждане РФ состоят на воинском учете в</vt:lpstr>
      <vt:lpstr>К частным угрозам государства относят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17</cp:revision>
  <dcterms:created xsi:type="dcterms:W3CDTF">2016-10-18T13:56:09Z</dcterms:created>
  <dcterms:modified xsi:type="dcterms:W3CDTF">2017-07-31T09:15:16Z</dcterms:modified>
</cp:coreProperties>
</file>