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65" r:id="rId4"/>
    <p:sldId id="259" r:id="rId5"/>
    <p:sldId id="260" r:id="rId6"/>
    <p:sldId id="266" r:id="rId7"/>
    <p:sldId id="267" r:id="rId8"/>
    <p:sldId id="268" r:id="rId9"/>
    <p:sldId id="272" r:id="rId10"/>
    <p:sldId id="273" r:id="rId11"/>
    <p:sldId id="271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588" autoAdjust="0"/>
    <p:restoredTop sz="94671" autoAdjust="0"/>
  </p:normalViewPr>
  <p:slideViewPr>
    <p:cSldViewPr>
      <p:cViewPr>
        <p:scale>
          <a:sx n="66" d="100"/>
          <a:sy n="66" d="100"/>
        </p:scale>
        <p:origin x="-16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820472" cy="16561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Выпускной в 4 классе.</a:t>
            </a:r>
            <a:endParaRPr lang="ru-RU" sz="6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4941168"/>
            <a:ext cx="7200800" cy="312957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Чулковская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лассный руководитель: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Кочеткова Ольга Владимировна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8194" name="Picture 2" descr="C:\Users\Администратор\Desktop\DSC005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628800"/>
            <a:ext cx="5125583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76940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Tm="2932"/>
    </mc:Choice>
    <mc:Fallback>
      <p:transition advTm="293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499992" y="1268761"/>
            <a:ext cx="4392487" cy="72007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24544" y="188640"/>
            <a:ext cx="9468544" cy="1152128"/>
          </a:xfrm>
        </p:spPr>
        <p:txBody>
          <a:bodyPr/>
          <a:lstStyle/>
          <a:p>
            <a:pPr marL="182880" indent="0"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Администратор\Desktop\Новая папка\DSC0097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087161">
            <a:off x="343144" y="292752"/>
            <a:ext cx="4206878" cy="2956320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esktop\Новая папка\DSC0097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23484">
            <a:off x="419002" y="3731536"/>
            <a:ext cx="3858969" cy="2894113"/>
          </a:xfrm>
          <a:prstGeom prst="rect">
            <a:avLst/>
          </a:prstGeom>
          <a:noFill/>
        </p:spPr>
      </p:pic>
      <p:pic>
        <p:nvPicPr>
          <p:cNvPr id="3076" name="Picture 4" descr="C:\Users\Администратор\Desktop\Новая папка\DSC009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895672">
            <a:off x="5482181" y="3858800"/>
            <a:ext cx="3421487" cy="2679190"/>
          </a:xfrm>
          <a:prstGeom prst="rect">
            <a:avLst/>
          </a:prstGeom>
          <a:noFill/>
        </p:spPr>
      </p:pic>
      <p:pic>
        <p:nvPicPr>
          <p:cNvPr id="3078" name="Picture 6" descr="C:\Users\Администратор\Desktop\Новая папка\DSC0098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36742">
            <a:off x="2691566" y="2286554"/>
            <a:ext cx="3616336" cy="2615754"/>
          </a:xfrm>
          <a:prstGeom prst="rect">
            <a:avLst/>
          </a:prstGeom>
          <a:noFill/>
        </p:spPr>
      </p:pic>
      <p:pic>
        <p:nvPicPr>
          <p:cNvPr id="3077" name="Picture 5" descr="C:\Users\Администратор\Desktop\Новая папка\DSC0098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047833">
            <a:off x="5387051" y="642871"/>
            <a:ext cx="3436362" cy="2664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302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838"/>
    </mc:Choice>
    <mc:Fallback>
      <p:transition spd="slow" advTm="283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9288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4 класс!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spc="-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0" name="Picture 2" descr="C:\Users\Администратор\Desktop\VipTalisman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980728"/>
            <a:ext cx="8208912" cy="56846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28663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Tm="2922"/>
    </mc:Choice>
    <mc:Fallback>
      <p:transition advTm="292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903920"/>
            <a:ext cx="7344816" cy="16690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479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190"/>
    </mc:Choice>
    <mc:Fallback>
      <p:transition spd="slow" advTm="319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92888" cy="1008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мы были тогда, 4 года назад…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spc="-3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дминистратор\Desktop\VipTalisman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980728"/>
            <a:ext cx="6840760" cy="54646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28663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Tm="2922"/>
    </mc:Choice>
    <mc:Fallback>
      <p:transition advTm="2922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498566">
            <a:off x="421526" y="1080717"/>
            <a:ext cx="4124484" cy="17460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l">
              <a:buNone/>
            </a:pP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дминистратор\Desktop\сканы фото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260648"/>
            <a:ext cx="7044847" cy="482453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1908">
            <a:off x="6319885" y="3785944"/>
            <a:ext cx="2758392" cy="293022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48479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190"/>
    </mc:Choice>
    <mc:Fallback>
      <p:transition spd="slow" advTm="319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0"/>
            <a:ext cx="7704856" cy="115212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8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 О К</a:t>
            </a:r>
            <a:endParaRPr lang="ru-RU" sz="8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D:\Ольга\ФОТО с фотоаппарата\DSC003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1484784"/>
            <a:ext cx="3816424" cy="2862206"/>
          </a:xfrm>
          <a:prstGeom prst="rect">
            <a:avLst/>
          </a:prstGeom>
          <a:noFill/>
        </p:spPr>
      </p:pic>
      <p:pic>
        <p:nvPicPr>
          <p:cNvPr id="3075" name="Picture 3" descr="D:\Ольга\ФОТО с фотоаппарата\DSC003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484784"/>
            <a:ext cx="3816424" cy="2862205"/>
          </a:xfrm>
          <a:prstGeom prst="rect">
            <a:avLst/>
          </a:prstGeom>
          <a:noFill/>
        </p:spPr>
      </p:pic>
      <p:pic>
        <p:nvPicPr>
          <p:cNvPr id="3078" name="Picture 6" descr="C:\Users\Администратор\Desktop\DSC0088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71800" y="4509120"/>
            <a:ext cx="3965939" cy="2060848"/>
          </a:xfrm>
          <a:prstGeom prst="rect">
            <a:avLst/>
          </a:prstGeom>
          <a:noFill/>
        </p:spPr>
      </p:pic>
      <p:pic>
        <p:nvPicPr>
          <p:cNvPr id="3079" name="Picture 7" descr="C:\Users\Администратор\Desktop\i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4653136"/>
            <a:ext cx="2460998" cy="1800200"/>
          </a:xfrm>
          <a:prstGeom prst="rect">
            <a:avLst/>
          </a:prstGeom>
          <a:noFill/>
        </p:spPr>
      </p:pic>
      <p:pic>
        <p:nvPicPr>
          <p:cNvPr id="3080" name="Picture 8" descr="C:\Users\Администратор\Desktop\i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48264" y="4653136"/>
            <a:ext cx="1944216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47072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Tm="3223"/>
    </mc:Choice>
    <mc:Fallback>
      <p:transition advTm="322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268761"/>
            <a:ext cx="8712967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Учитель, ученик, указка, учебник, умения.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24544" y="188640"/>
            <a:ext cx="9468544" cy="10081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скрывается за буквой “У”?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D:\Ольга\ФОТО с фотоаппарата\DSC003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060848"/>
            <a:ext cx="2106151" cy="2808311"/>
          </a:xfrm>
          <a:prstGeom prst="rect">
            <a:avLst/>
          </a:prstGeom>
          <a:noFill/>
        </p:spPr>
      </p:pic>
      <p:pic>
        <p:nvPicPr>
          <p:cNvPr id="4101" name="Picture 5" descr="D:\Ольга\ФОТО с фотоаппарата\DSC0038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437112"/>
            <a:ext cx="3201075" cy="2190395"/>
          </a:xfrm>
          <a:prstGeom prst="rect">
            <a:avLst/>
          </a:prstGeom>
          <a:noFill/>
        </p:spPr>
      </p:pic>
      <p:pic>
        <p:nvPicPr>
          <p:cNvPr id="4102" name="Picture 6" descr="D:\Ольга\ФОТО с фотоаппарата\DSC005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00192" y="2060848"/>
            <a:ext cx="2555776" cy="1916757"/>
          </a:xfrm>
          <a:prstGeom prst="rect">
            <a:avLst/>
          </a:prstGeom>
          <a:noFill/>
        </p:spPr>
      </p:pic>
      <p:pic>
        <p:nvPicPr>
          <p:cNvPr id="4104" name="Picture 8" descr="http://img.inforico.com.ua/a/ukazka-derevyannaya-dlya-uchiteley--9fd7-1380983037724848-1-big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7611369" y="4695531"/>
            <a:ext cx="1872208" cy="779306"/>
          </a:xfrm>
          <a:prstGeom prst="rect">
            <a:avLst/>
          </a:prstGeom>
          <a:noFill/>
        </p:spPr>
      </p:pic>
      <p:pic>
        <p:nvPicPr>
          <p:cNvPr id="4106" name="Picture 10" descr="http://www.book.magazinplus.ru/foto/6_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912" y="4005064"/>
            <a:ext cx="1134126" cy="2016224"/>
          </a:xfrm>
          <a:prstGeom prst="rect">
            <a:avLst/>
          </a:prstGeom>
          <a:noFill/>
        </p:spPr>
      </p:pic>
      <p:pic>
        <p:nvPicPr>
          <p:cNvPr id="4107" name="Picture 11" descr="C:\Users\Администратор\Desktop\DSC0038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84142" y="2060848"/>
            <a:ext cx="3591056" cy="1800200"/>
          </a:xfrm>
          <a:prstGeom prst="rect">
            <a:avLst/>
          </a:prstGeom>
          <a:noFill/>
        </p:spPr>
      </p:pic>
      <p:pic>
        <p:nvPicPr>
          <p:cNvPr id="4108" name="Picture 12" descr="C:\Users\Администратор\Desktop\DSC0036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04048" y="4293096"/>
            <a:ext cx="3033241" cy="2313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302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838"/>
    </mc:Choice>
    <mc:Fallback>
      <p:transition spd="slow" advTm="283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268761"/>
            <a:ext cx="8712967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Работа, решение, родители.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24544" y="188640"/>
            <a:ext cx="9468544" cy="10081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скрывается за буквой “Р”?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Администратор\Desktop\DSC007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988840"/>
            <a:ext cx="4318271" cy="2969594"/>
          </a:xfrm>
          <a:prstGeom prst="rect">
            <a:avLst/>
          </a:prstGeom>
          <a:noFill/>
        </p:spPr>
      </p:pic>
      <p:pic>
        <p:nvPicPr>
          <p:cNvPr id="5125" name="Picture 5" descr="C:\Users\Администратор\Desktop\DSC007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4725144"/>
            <a:ext cx="2592288" cy="1942841"/>
          </a:xfrm>
          <a:prstGeom prst="rect">
            <a:avLst/>
          </a:prstGeom>
          <a:noFill/>
        </p:spPr>
      </p:pic>
      <p:pic>
        <p:nvPicPr>
          <p:cNvPr id="5126" name="Picture 6" descr="D:\Ольга\ФОТО с фотоаппарата\DSC007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1916832"/>
            <a:ext cx="3672408" cy="2754198"/>
          </a:xfrm>
          <a:prstGeom prst="rect">
            <a:avLst/>
          </a:prstGeom>
          <a:noFill/>
        </p:spPr>
      </p:pic>
      <p:pic>
        <p:nvPicPr>
          <p:cNvPr id="5127" name="Picture 7" descr="C:\Users\Администратор\Desktop\DSC0071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43808" y="3728268"/>
            <a:ext cx="2089957" cy="2927970"/>
          </a:xfrm>
          <a:prstGeom prst="rect">
            <a:avLst/>
          </a:prstGeom>
          <a:noFill/>
        </p:spPr>
      </p:pic>
      <p:pic>
        <p:nvPicPr>
          <p:cNvPr id="5128" name="Picture 8" descr="C:\Users\Администратор\Desktop\DSC0072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7584" y="5085184"/>
            <a:ext cx="1296144" cy="15170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302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838"/>
    </mc:Choice>
    <mc:Fallback>
      <p:transition spd="slow" advTm="283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268761"/>
            <a:ext cx="8712967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Оценка, ответственность, отличник.</a:t>
            </a:r>
            <a:endParaRPr lang="ru-RU" sz="3200" b="1" i="1" dirty="0">
              <a:solidFill>
                <a:schemeClr val="accent4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24544" y="188640"/>
            <a:ext cx="9468544" cy="10081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скрывается за буквой “О”?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Администратор\Desktop\DSC0078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916832"/>
            <a:ext cx="3840161" cy="2817243"/>
          </a:xfrm>
          <a:prstGeom prst="rect">
            <a:avLst/>
          </a:prstGeom>
          <a:noFill/>
        </p:spPr>
      </p:pic>
      <p:pic>
        <p:nvPicPr>
          <p:cNvPr id="6149" name="Picture 5" descr="C:\Users\Администратор\Desktop\DSC007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3429000"/>
            <a:ext cx="2232248" cy="3275157"/>
          </a:xfrm>
          <a:prstGeom prst="rect">
            <a:avLst/>
          </a:prstGeom>
          <a:noFill/>
        </p:spPr>
      </p:pic>
      <p:pic>
        <p:nvPicPr>
          <p:cNvPr id="6150" name="Picture 6" descr="C:\Users\Администратор\Desktop\DSC0085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988840"/>
            <a:ext cx="4341722" cy="2365698"/>
          </a:xfrm>
          <a:prstGeom prst="rect">
            <a:avLst/>
          </a:prstGeom>
          <a:noFill/>
        </p:spPr>
      </p:pic>
      <p:pic>
        <p:nvPicPr>
          <p:cNvPr id="6151" name="Picture 7" descr="C:\Users\Администратор\Desktop\unnamed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4526360"/>
            <a:ext cx="2331640" cy="2331640"/>
          </a:xfrm>
          <a:prstGeom prst="rect">
            <a:avLst/>
          </a:prstGeom>
          <a:noFill/>
        </p:spPr>
      </p:pic>
      <p:pic>
        <p:nvPicPr>
          <p:cNvPr id="6152" name="Picture 8" descr="C:\Users\Администратор\Desktop\д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0389581">
            <a:off x="179512" y="5157192"/>
            <a:ext cx="1753239" cy="11521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302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838"/>
    </mc:Choice>
    <mc:Fallback>
      <p:transition spd="slow" advTm="2838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268761"/>
            <a:ext cx="8712967" cy="86409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</a:t>
            </a:r>
            <a:r>
              <a:rPr lang="ru-RU" sz="3500" b="1" i="1" dirty="0" smtClean="0">
                <a:solidFill>
                  <a:schemeClr val="accent4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Книга, каникулы, контрольная, конкурсы, классные мероприятия.</a:t>
            </a: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24544" y="188640"/>
            <a:ext cx="9468544" cy="100811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скрывается за буквой “К”?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Администратор\Desktop\8567bd2e-87c4-4690-b6be-71288a6f81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35896" y="2420888"/>
            <a:ext cx="1747475" cy="2088232"/>
          </a:xfrm>
          <a:prstGeom prst="rect">
            <a:avLst/>
          </a:prstGeom>
          <a:noFill/>
        </p:spPr>
      </p:pic>
      <p:pic>
        <p:nvPicPr>
          <p:cNvPr id="7171" name="Picture 3" descr="C:\Users\Администратор\Desktop\DSC005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132856"/>
            <a:ext cx="3168352" cy="2376171"/>
          </a:xfrm>
          <a:prstGeom prst="rect">
            <a:avLst/>
          </a:prstGeom>
          <a:noFill/>
        </p:spPr>
      </p:pic>
      <p:pic>
        <p:nvPicPr>
          <p:cNvPr id="7172" name="Picture 4" descr="C:\Users\Администратор\Desktop\DSC0058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4653136"/>
            <a:ext cx="2651891" cy="1988840"/>
          </a:xfrm>
          <a:prstGeom prst="rect">
            <a:avLst/>
          </a:prstGeom>
          <a:noFill/>
        </p:spPr>
      </p:pic>
      <p:pic>
        <p:nvPicPr>
          <p:cNvPr id="7175" name="Picture 7" descr="C:\Users\Администратор\Desktop\DSC0089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4653136"/>
            <a:ext cx="2592389" cy="1944216"/>
          </a:xfrm>
          <a:prstGeom prst="rect">
            <a:avLst/>
          </a:prstGeom>
          <a:noFill/>
        </p:spPr>
      </p:pic>
      <p:pic>
        <p:nvPicPr>
          <p:cNvPr id="7176" name="Picture 8" descr="C:\Users\Администратор\Desktop\DSC007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31840" y="4725144"/>
            <a:ext cx="2841025" cy="1796380"/>
          </a:xfrm>
          <a:prstGeom prst="rect">
            <a:avLst/>
          </a:prstGeom>
          <a:noFill/>
        </p:spPr>
      </p:pic>
      <p:pic>
        <p:nvPicPr>
          <p:cNvPr id="4" name="Picture 2" descr="D:\Ольга\ФОТО с фотоаппарата\DSC0090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580112" y="2132856"/>
            <a:ext cx="3168352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302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838"/>
    </mc:Choice>
    <mc:Fallback>
      <p:transition spd="slow" advTm="283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268761"/>
            <a:ext cx="8712967" cy="86409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50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Елена Евгеньевна</a:t>
            </a:r>
            <a:endParaRPr lang="ru-RU" sz="3500" b="1" i="1" dirty="0" smtClean="0">
              <a:solidFill>
                <a:schemeClr val="accent4">
                  <a:lumMod val="50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24544" y="188640"/>
            <a:ext cx="9468544" cy="1152128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воспитатель </a:t>
            </a:r>
            <a:b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продленного дня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дминистратор\Desktop\DSC004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1977871"/>
            <a:ext cx="3312368" cy="2531250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Новая папка\DSC009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3933056"/>
            <a:ext cx="3631593" cy="2723587"/>
          </a:xfrm>
          <a:prstGeom prst="rect">
            <a:avLst/>
          </a:prstGeom>
          <a:noFill/>
        </p:spPr>
      </p:pic>
      <p:pic>
        <p:nvPicPr>
          <p:cNvPr id="2050" name="Picture 2" descr="C:\Users\Администратор\Desktop\Новая папка\DSC009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1916832"/>
            <a:ext cx="3648548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3029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838"/>
    </mc:Choice>
    <mc:Fallback>
      <p:transition spd="slow" advTm="2838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</TotalTime>
  <Words>106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Выпускной в 4 классе.</vt:lpstr>
      <vt:lpstr>Какими мы были тогда, 4 года назад… </vt:lpstr>
      <vt:lpstr> </vt:lpstr>
      <vt:lpstr>У Р О К</vt:lpstr>
      <vt:lpstr>Что скрывается за буквой “У”?  </vt:lpstr>
      <vt:lpstr>Что скрывается за буквой “Р”?   </vt:lpstr>
      <vt:lpstr>Что скрывается за буквой “О”?   </vt:lpstr>
      <vt:lpstr>Что скрывается за буквой “К”?   </vt:lpstr>
      <vt:lpstr>Наш воспитатель  в группе продленного дня  </vt:lpstr>
      <vt:lpstr>  </vt:lpstr>
      <vt:lpstr>Наш 4 класс!  </vt:lpstr>
      <vt:lpstr>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Утренник, посвящённый окончанию начальной школы</dc:title>
  <dc:creator>Евгения</dc:creator>
  <cp:lastModifiedBy>user</cp:lastModifiedBy>
  <cp:revision>72</cp:revision>
  <dcterms:created xsi:type="dcterms:W3CDTF">2014-05-16T17:47:27Z</dcterms:created>
  <dcterms:modified xsi:type="dcterms:W3CDTF">2017-07-31T10:21:18Z</dcterms:modified>
</cp:coreProperties>
</file>