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8" r:id="rId2"/>
    <p:sldId id="259" r:id="rId3"/>
    <p:sldId id="261" r:id="rId4"/>
    <p:sldId id="262" r:id="rId5"/>
    <p:sldId id="263" r:id="rId6"/>
    <p:sldId id="260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BBC48-C97D-44F0-8DBE-17E8AA9812F2}" type="datetimeFigureOut">
              <a:rPr lang="ru-RU" smtClean="0"/>
              <a:t>05.08.2017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AA9775-DE8C-44DC-AACF-10A9223AF0E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Выполнила </a:t>
            </a:r>
            <a:r>
              <a:rPr lang="ru-RU" smtClean="0"/>
              <a:t>Шатохина</a:t>
            </a:r>
            <a:r>
              <a:rPr lang="ru-RU" baseline="0" smtClean="0"/>
              <a:t> Марина </a:t>
            </a:r>
            <a:r>
              <a:rPr lang="ru-RU" baseline="0" dirty="0" smtClean="0"/>
              <a:t>Ивановна МОБУ СОШ № 1 с. Ивановка Амурская область.  2017 год.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A9775-DE8C-44DC-AACF-10A9223AF0E0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818b.jpg"/>
          <p:cNvPicPr>
            <a:picLocks noChangeAspect="1"/>
          </p:cNvPicPr>
          <p:nvPr userDrawn="1"/>
        </p:nvPicPr>
        <p:blipFill>
          <a:blip r:embed="rId2" cstate="print">
            <a:lum contrast="10000"/>
          </a:blip>
          <a:srcRect l="1714" t="2629" r="589" b="2669"/>
          <a:stretch>
            <a:fillRect/>
          </a:stretch>
        </p:blipFill>
        <p:spPr>
          <a:xfrm rot="21284687">
            <a:off x="588375" y="1630213"/>
            <a:ext cx="3395267" cy="2779752"/>
          </a:xfrm>
          <a:prstGeom prst="rect">
            <a:avLst/>
          </a:prstGeom>
        </p:spPr>
      </p:pic>
      <p:pic>
        <p:nvPicPr>
          <p:cNvPr id="12310" name="Picture 22" descr="http://img-fotki.yandex.ru/get/4118/16969765.108/0_700b3_b27384a3_L.png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rgbClr val="19FFFF">
                <a:tint val="45000"/>
                <a:satMod val="400000"/>
              </a:srgbClr>
            </a:duotone>
            <a:lum bright="-20000"/>
          </a:blip>
          <a:srcRect l="7235" t="-18" r="5575" b="2686"/>
          <a:stretch>
            <a:fillRect/>
          </a:stretch>
        </p:blipFill>
        <p:spPr bwMode="auto">
          <a:xfrm rot="21300624">
            <a:off x="356244" y="112703"/>
            <a:ext cx="3736146" cy="4569675"/>
          </a:xfrm>
          <a:prstGeom prst="rect">
            <a:avLst/>
          </a:prstGeom>
          <a:noFill/>
        </p:spPr>
      </p:pic>
      <p:pic>
        <p:nvPicPr>
          <p:cNvPr id="2" name="Picture 22" descr="http://www.playcast.ru/uploads/2015/09/25/15201471.png"/>
          <p:cNvPicPr>
            <a:picLocks noChangeAspect="1" noChangeArrowheads="1"/>
          </p:cNvPicPr>
          <p:nvPr userDrawn="1"/>
        </p:nvPicPr>
        <p:blipFill>
          <a:blip r:embed="rId4" cstate="print"/>
          <a:srcRect l="23197" b="51811"/>
          <a:stretch>
            <a:fillRect/>
          </a:stretch>
        </p:blipFill>
        <p:spPr bwMode="auto">
          <a:xfrm flipH="1">
            <a:off x="7286644" y="1"/>
            <a:ext cx="1857356" cy="6819055"/>
          </a:xfrm>
          <a:prstGeom prst="rect">
            <a:avLst/>
          </a:prstGeom>
          <a:noFill/>
        </p:spPr>
      </p:pic>
      <p:pic>
        <p:nvPicPr>
          <p:cNvPr id="21" name="Picture 22" descr="http://www.playcast.ru/uploads/2015/09/25/1520147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5400000" flipH="1" flipV="1">
            <a:off x="3635828" y="1349828"/>
            <a:ext cx="1872344" cy="9144000"/>
          </a:xfrm>
          <a:prstGeom prst="rect">
            <a:avLst/>
          </a:prstGeom>
          <a:noFill/>
        </p:spPr>
      </p:pic>
      <p:pic>
        <p:nvPicPr>
          <p:cNvPr id="17" name="Рисунок 16" descr="7772.png"/>
          <p:cNvPicPr>
            <a:picLocks noChangeAspect="1"/>
          </p:cNvPicPr>
          <p:nvPr userDrawn="1"/>
        </p:nvPicPr>
        <p:blipFill>
          <a:blip r:embed="rId5" cstate="print">
            <a:lum bright="-10000" contrast="10000"/>
          </a:blip>
          <a:stretch>
            <a:fillRect/>
          </a:stretch>
        </p:blipFill>
        <p:spPr>
          <a:xfrm>
            <a:off x="642910" y="4000504"/>
            <a:ext cx="3429024" cy="2562837"/>
          </a:xfrm>
          <a:prstGeom prst="rect">
            <a:avLst/>
          </a:prstGeom>
        </p:spPr>
      </p:pic>
      <p:pic>
        <p:nvPicPr>
          <p:cNvPr id="9" name="Picture 2" descr="http://www.hqwallpapers.ru/wallpapers/others/atlas-mira.jp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76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2294" name="AutoShape 6" descr="http://proxy.whoisaaronbrown.com/proxy/http:/img-fotki.yandex.ru/get/5804/svetlera.1e1/0_58d36_9acee076_L.jpg"/>
          <p:cNvSpPr>
            <a:spLocks noChangeAspect="1" noChangeArrowheads="1"/>
          </p:cNvSpPr>
          <p:nvPr userDrawn="1"/>
        </p:nvSpPr>
        <p:spPr bwMode="auto">
          <a:xfrm>
            <a:off x="155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6" name="AutoShape 8" descr="http://proxy.whoisaaronbrown.com/proxy/http:/img-fotki.yandex.ru/get/5804/svetlera.1e1/0_58d36_9acee076_L.jpg"/>
          <p:cNvSpPr>
            <a:spLocks noChangeAspect="1" noChangeArrowheads="1"/>
          </p:cNvSpPr>
          <p:nvPr userDrawn="1"/>
        </p:nvSpPr>
        <p:spPr bwMode="auto">
          <a:xfrm>
            <a:off x="155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2" name="AutoShape 14" descr="http://proxy.whoisaaronbrown.com/proxy/https:/img-fotki.yandex.ru/get/16123/83186431.80b/0_a2730_3c92f7be_L.png"/>
          <p:cNvSpPr>
            <a:spLocks noChangeAspect="1" noChangeArrowheads="1"/>
          </p:cNvSpPr>
          <p:nvPr userDrawn="1"/>
        </p:nvSpPr>
        <p:spPr bwMode="auto">
          <a:xfrm>
            <a:off x="155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4" name="AutoShape 16" descr="http://proxy.whoisaaronbrown.com/proxy/https:/img-fotki.yandex.ru/get/16123/83186431.80b/0_a2730_3c92f7be_L.png"/>
          <p:cNvSpPr>
            <a:spLocks noChangeAspect="1" noChangeArrowheads="1"/>
          </p:cNvSpPr>
          <p:nvPr userDrawn="1"/>
        </p:nvSpPr>
        <p:spPr bwMode="auto">
          <a:xfrm>
            <a:off x="155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6" name="AutoShape 18" descr="http://proxy.whoisaaronbrown.com/proxy/https:/img-fotki.yandex.ru/get/16123/83186431.80b/0_a2730_3c92f7be_L.png"/>
          <p:cNvSpPr>
            <a:spLocks noChangeAspect="1" noChangeArrowheads="1"/>
          </p:cNvSpPr>
          <p:nvPr userDrawn="1"/>
        </p:nvSpPr>
        <p:spPr bwMode="auto">
          <a:xfrm>
            <a:off x="155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18b.jpg"/>
          <p:cNvPicPr>
            <a:picLocks noChangeAspect="1"/>
          </p:cNvPicPr>
          <p:nvPr userDrawn="1"/>
        </p:nvPicPr>
        <p:blipFill>
          <a:blip r:embed="rId2" cstate="print">
            <a:lum contrast="10000"/>
          </a:blip>
          <a:srcRect l="1714" t="2629" r="589" b="2669"/>
          <a:stretch>
            <a:fillRect/>
          </a:stretch>
        </p:blipFill>
        <p:spPr>
          <a:xfrm rot="21284687">
            <a:off x="549571" y="3541976"/>
            <a:ext cx="1903833" cy="1558693"/>
          </a:xfrm>
          <a:prstGeom prst="rect">
            <a:avLst/>
          </a:prstGeom>
        </p:spPr>
      </p:pic>
      <p:pic>
        <p:nvPicPr>
          <p:cNvPr id="9" name="Picture 22" descr="http://www.playcast.ru/uploads/2015/09/25/1520147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5400000" flipH="1" flipV="1">
            <a:off x="3810007" y="1524007"/>
            <a:ext cx="1523987" cy="9144000"/>
          </a:xfrm>
          <a:prstGeom prst="rect">
            <a:avLst/>
          </a:prstGeom>
          <a:noFill/>
        </p:spPr>
      </p:pic>
      <p:pic>
        <p:nvPicPr>
          <p:cNvPr id="8" name="Picture 2" descr="http://www.hqwallpapers.ru/wallpapers/others/atlas-mira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76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22" descr="http://img-fotki.yandex.ru/get/4118/16969765.108/0_700b3_b27384a3_L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19FFFF">
                <a:tint val="45000"/>
                <a:satMod val="400000"/>
              </a:srgbClr>
            </a:duotone>
            <a:lum bright="-20000"/>
          </a:blip>
          <a:srcRect l="7235" t="-18" r="5575" b="2686"/>
          <a:stretch>
            <a:fillRect/>
          </a:stretch>
        </p:blipFill>
        <p:spPr bwMode="auto">
          <a:xfrm rot="21300624">
            <a:off x="437895" y="2690023"/>
            <a:ext cx="2124792" cy="2598831"/>
          </a:xfrm>
          <a:prstGeom prst="rect">
            <a:avLst/>
          </a:prstGeom>
          <a:noFill/>
        </p:spPr>
      </p:pic>
      <p:pic>
        <p:nvPicPr>
          <p:cNvPr id="7" name="Рисунок 6" descr="7772.png"/>
          <p:cNvPicPr>
            <a:picLocks noChangeAspect="1"/>
          </p:cNvPicPr>
          <p:nvPr userDrawn="1"/>
        </p:nvPicPr>
        <p:blipFill>
          <a:blip r:embed="rId6" cstate="print">
            <a:lum bright="-10000" contrast="10000"/>
          </a:blip>
          <a:stretch>
            <a:fillRect/>
          </a:stretch>
        </p:blipFill>
        <p:spPr>
          <a:xfrm flipH="1">
            <a:off x="214283" y="4476757"/>
            <a:ext cx="2791807" cy="2086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18b.jpg"/>
          <p:cNvPicPr>
            <a:picLocks noChangeAspect="1"/>
          </p:cNvPicPr>
          <p:nvPr userDrawn="1"/>
        </p:nvPicPr>
        <p:blipFill>
          <a:blip r:embed="rId2" cstate="print">
            <a:lum contrast="10000"/>
          </a:blip>
          <a:srcRect l="1714" t="2629" r="589" b="2669"/>
          <a:stretch>
            <a:fillRect/>
          </a:stretch>
        </p:blipFill>
        <p:spPr>
          <a:xfrm rot="21284687">
            <a:off x="549571" y="3541976"/>
            <a:ext cx="1903833" cy="1558693"/>
          </a:xfrm>
          <a:prstGeom prst="rect">
            <a:avLst/>
          </a:prstGeom>
        </p:spPr>
      </p:pic>
      <p:pic>
        <p:nvPicPr>
          <p:cNvPr id="9" name="Picture 22" descr="http://www.playcast.ru/uploads/2015/09/25/1520147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5400000" flipH="1" flipV="1">
            <a:off x="3810007" y="1524007"/>
            <a:ext cx="1523987" cy="9144000"/>
          </a:xfrm>
          <a:prstGeom prst="rect">
            <a:avLst/>
          </a:prstGeom>
          <a:noFill/>
        </p:spPr>
      </p:pic>
      <p:pic>
        <p:nvPicPr>
          <p:cNvPr id="8" name="Picture 2" descr="http://www.hqwallpapers.ru/wallpapers/others/atlas-mira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76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22" descr="http://img-fotki.yandex.ru/get/4118/16969765.108/0_700b3_b27384a3_L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19FFFF">
                <a:tint val="45000"/>
                <a:satMod val="400000"/>
              </a:srgbClr>
            </a:duotone>
            <a:lum bright="-20000"/>
          </a:blip>
          <a:srcRect l="7235" t="-18" r="5575" b="2686"/>
          <a:stretch>
            <a:fillRect/>
          </a:stretch>
        </p:blipFill>
        <p:spPr bwMode="auto">
          <a:xfrm rot="21300624">
            <a:off x="437895" y="2690023"/>
            <a:ext cx="2124792" cy="2598831"/>
          </a:xfrm>
          <a:prstGeom prst="rect">
            <a:avLst/>
          </a:prstGeom>
          <a:noFill/>
        </p:spPr>
      </p:pic>
      <p:pic>
        <p:nvPicPr>
          <p:cNvPr id="7" name="Рисунок 6" descr="7772.png"/>
          <p:cNvPicPr>
            <a:picLocks noChangeAspect="1"/>
          </p:cNvPicPr>
          <p:nvPr userDrawn="1"/>
        </p:nvPicPr>
        <p:blipFill>
          <a:blip r:embed="rId6" cstate="print">
            <a:lum bright="-10000" contrast="10000"/>
          </a:blip>
          <a:stretch>
            <a:fillRect/>
          </a:stretch>
        </p:blipFill>
        <p:spPr>
          <a:xfrm flipH="1">
            <a:off x="214283" y="4476757"/>
            <a:ext cx="2791807" cy="2086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18b.jpg"/>
          <p:cNvPicPr>
            <a:picLocks noChangeAspect="1"/>
          </p:cNvPicPr>
          <p:nvPr userDrawn="1"/>
        </p:nvPicPr>
        <p:blipFill>
          <a:blip r:embed="rId2" cstate="print">
            <a:lum contrast="10000"/>
          </a:blip>
          <a:srcRect l="1714" t="2629" r="589" b="2669"/>
          <a:stretch>
            <a:fillRect/>
          </a:stretch>
        </p:blipFill>
        <p:spPr>
          <a:xfrm rot="21284687">
            <a:off x="549571" y="3541976"/>
            <a:ext cx="1903833" cy="1558693"/>
          </a:xfrm>
          <a:prstGeom prst="rect">
            <a:avLst/>
          </a:prstGeom>
        </p:spPr>
      </p:pic>
      <p:pic>
        <p:nvPicPr>
          <p:cNvPr id="9" name="Picture 22" descr="http://www.playcast.ru/uploads/2015/09/25/1520147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5400000" flipH="1" flipV="1">
            <a:off x="3810007" y="1524007"/>
            <a:ext cx="1523987" cy="9144000"/>
          </a:xfrm>
          <a:prstGeom prst="rect">
            <a:avLst/>
          </a:prstGeom>
          <a:noFill/>
        </p:spPr>
      </p:pic>
      <p:pic>
        <p:nvPicPr>
          <p:cNvPr id="8" name="Picture 2" descr="http://www.hqwallpapers.ru/wallpapers/others/atlas-mira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76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22" descr="http://img-fotki.yandex.ru/get/4118/16969765.108/0_700b3_b27384a3_L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19FFFF">
                <a:tint val="45000"/>
                <a:satMod val="400000"/>
              </a:srgbClr>
            </a:duotone>
            <a:lum bright="-20000"/>
          </a:blip>
          <a:srcRect l="7235" t="-18" r="5575" b="2686"/>
          <a:stretch>
            <a:fillRect/>
          </a:stretch>
        </p:blipFill>
        <p:spPr bwMode="auto">
          <a:xfrm rot="21300624">
            <a:off x="437895" y="2690023"/>
            <a:ext cx="2124792" cy="2598831"/>
          </a:xfrm>
          <a:prstGeom prst="rect">
            <a:avLst/>
          </a:prstGeom>
          <a:noFill/>
        </p:spPr>
      </p:pic>
      <p:pic>
        <p:nvPicPr>
          <p:cNvPr id="7" name="Рисунок 6" descr="7772.png"/>
          <p:cNvPicPr>
            <a:picLocks noChangeAspect="1"/>
          </p:cNvPicPr>
          <p:nvPr userDrawn="1"/>
        </p:nvPicPr>
        <p:blipFill>
          <a:blip r:embed="rId6" cstate="print">
            <a:lum bright="-10000" contrast="10000"/>
          </a:blip>
          <a:stretch>
            <a:fillRect/>
          </a:stretch>
        </p:blipFill>
        <p:spPr>
          <a:xfrm flipH="1">
            <a:off x="214283" y="4476757"/>
            <a:ext cx="2791807" cy="2086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18b.jpg"/>
          <p:cNvPicPr>
            <a:picLocks noChangeAspect="1"/>
          </p:cNvPicPr>
          <p:nvPr userDrawn="1"/>
        </p:nvPicPr>
        <p:blipFill>
          <a:blip r:embed="rId2" cstate="print">
            <a:lum contrast="10000"/>
          </a:blip>
          <a:srcRect l="1714" t="2629" r="589" b="2669"/>
          <a:stretch>
            <a:fillRect/>
          </a:stretch>
        </p:blipFill>
        <p:spPr>
          <a:xfrm rot="21284687">
            <a:off x="549571" y="3541976"/>
            <a:ext cx="1903833" cy="1558693"/>
          </a:xfrm>
          <a:prstGeom prst="rect">
            <a:avLst/>
          </a:prstGeom>
        </p:spPr>
      </p:pic>
      <p:pic>
        <p:nvPicPr>
          <p:cNvPr id="9" name="Picture 22" descr="http://www.playcast.ru/uploads/2015/09/25/1520147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5400000" flipH="1" flipV="1">
            <a:off x="3810007" y="1524007"/>
            <a:ext cx="1523987" cy="9144000"/>
          </a:xfrm>
          <a:prstGeom prst="rect">
            <a:avLst/>
          </a:prstGeom>
          <a:noFill/>
        </p:spPr>
      </p:pic>
      <p:pic>
        <p:nvPicPr>
          <p:cNvPr id="8" name="Picture 2" descr="http://www.hqwallpapers.ru/wallpapers/others/atlas-mira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76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22" descr="http://img-fotki.yandex.ru/get/4118/16969765.108/0_700b3_b27384a3_L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19FFFF">
                <a:tint val="45000"/>
                <a:satMod val="400000"/>
              </a:srgbClr>
            </a:duotone>
            <a:lum bright="-20000"/>
          </a:blip>
          <a:srcRect l="7235" t="-18" r="5575" b="2686"/>
          <a:stretch>
            <a:fillRect/>
          </a:stretch>
        </p:blipFill>
        <p:spPr bwMode="auto">
          <a:xfrm rot="21300624">
            <a:off x="437895" y="2690023"/>
            <a:ext cx="2124792" cy="2598831"/>
          </a:xfrm>
          <a:prstGeom prst="rect">
            <a:avLst/>
          </a:prstGeom>
          <a:noFill/>
        </p:spPr>
      </p:pic>
      <p:pic>
        <p:nvPicPr>
          <p:cNvPr id="7" name="Рисунок 6" descr="7772.png"/>
          <p:cNvPicPr>
            <a:picLocks noChangeAspect="1"/>
          </p:cNvPicPr>
          <p:nvPr userDrawn="1"/>
        </p:nvPicPr>
        <p:blipFill>
          <a:blip r:embed="rId6" cstate="print">
            <a:lum bright="-10000" contrast="10000"/>
          </a:blip>
          <a:stretch>
            <a:fillRect/>
          </a:stretch>
        </p:blipFill>
        <p:spPr>
          <a:xfrm flipH="1">
            <a:off x="214283" y="4476757"/>
            <a:ext cx="2791807" cy="2086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18b.jpg"/>
          <p:cNvPicPr>
            <a:picLocks noChangeAspect="1"/>
          </p:cNvPicPr>
          <p:nvPr userDrawn="1"/>
        </p:nvPicPr>
        <p:blipFill>
          <a:blip r:embed="rId2" cstate="print">
            <a:lum contrast="10000"/>
          </a:blip>
          <a:srcRect l="1714" t="2629" r="589" b="2669"/>
          <a:stretch>
            <a:fillRect/>
          </a:stretch>
        </p:blipFill>
        <p:spPr>
          <a:xfrm rot="21284687">
            <a:off x="549571" y="3541976"/>
            <a:ext cx="1903833" cy="1558693"/>
          </a:xfrm>
          <a:prstGeom prst="rect">
            <a:avLst/>
          </a:prstGeom>
        </p:spPr>
      </p:pic>
      <p:pic>
        <p:nvPicPr>
          <p:cNvPr id="9" name="Picture 22" descr="http://www.playcast.ru/uploads/2015/09/25/1520147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5400000" flipH="1" flipV="1">
            <a:off x="3810007" y="1524007"/>
            <a:ext cx="1523987" cy="9144000"/>
          </a:xfrm>
          <a:prstGeom prst="rect">
            <a:avLst/>
          </a:prstGeom>
          <a:noFill/>
        </p:spPr>
      </p:pic>
      <p:pic>
        <p:nvPicPr>
          <p:cNvPr id="8" name="Picture 2" descr="http://www.hqwallpapers.ru/wallpapers/others/atlas-mira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76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22" descr="http://img-fotki.yandex.ru/get/4118/16969765.108/0_700b3_b27384a3_L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19FFFF">
                <a:tint val="45000"/>
                <a:satMod val="400000"/>
              </a:srgbClr>
            </a:duotone>
            <a:lum bright="-20000"/>
          </a:blip>
          <a:srcRect l="7235" t="-18" r="5575" b="2686"/>
          <a:stretch>
            <a:fillRect/>
          </a:stretch>
        </p:blipFill>
        <p:spPr bwMode="auto">
          <a:xfrm rot="21300624">
            <a:off x="437895" y="2690023"/>
            <a:ext cx="2124792" cy="2598831"/>
          </a:xfrm>
          <a:prstGeom prst="rect">
            <a:avLst/>
          </a:prstGeom>
          <a:noFill/>
        </p:spPr>
      </p:pic>
      <p:pic>
        <p:nvPicPr>
          <p:cNvPr id="7" name="Рисунок 6" descr="7772.png"/>
          <p:cNvPicPr>
            <a:picLocks noChangeAspect="1"/>
          </p:cNvPicPr>
          <p:nvPr userDrawn="1"/>
        </p:nvPicPr>
        <p:blipFill>
          <a:blip r:embed="rId6" cstate="print">
            <a:lum bright="-10000" contrast="10000"/>
          </a:blip>
          <a:stretch>
            <a:fillRect/>
          </a:stretch>
        </p:blipFill>
        <p:spPr>
          <a:xfrm flipH="1">
            <a:off x="214283" y="4476757"/>
            <a:ext cx="2791807" cy="2086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18b.jpg"/>
          <p:cNvPicPr>
            <a:picLocks noChangeAspect="1"/>
          </p:cNvPicPr>
          <p:nvPr userDrawn="1"/>
        </p:nvPicPr>
        <p:blipFill>
          <a:blip r:embed="rId2" cstate="print">
            <a:lum contrast="10000"/>
          </a:blip>
          <a:srcRect l="1714" t="2629" r="589" b="2669"/>
          <a:stretch>
            <a:fillRect/>
          </a:stretch>
        </p:blipFill>
        <p:spPr>
          <a:xfrm rot="21284687">
            <a:off x="549571" y="3541976"/>
            <a:ext cx="1903833" cy="1558693"/>
          </a:xfrm>
          <a:prstGeom prst="rect">
            <a:avLst/>
          </a:prstGeom>
        </p:spPr>
      </p:pic>
      <p:pic>
        <p:nvPicPr>
          <p:cNvPr id="9" name="Picture 22" descr="http://www.playcast.ru/uploads/2015/09/25/1520147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5400000" flipH="1" flipV="1">
            <a:off x="3810007" y="1524007"/>
            <a:ext cx="1523987" cy="9144000"/>
          </a:xfrm>
          <a:prstGeom prst="rect">
            <a:avLst/>
          </a:prstGeom>
          <a:noFill/>
        </p:spPr>
      </p:pic>
      <p:pic>
        <p:nvPicPr>
          <p:cNvPr id="8" name="Picture 2" descr="http://www.hqwallpapers.ru/wallpapers/others/atlas-mira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76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22" descr="http://img-fotki.yandex.ru/get/4118/16969765.108/0_700b3_b27384a3_L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19FFFF">
                <a:tint val="45000"/>
                <a:satMod val="400000"/>
              </a:srgbClr>
            </a:duotone>
            <a:lum bright="-20000"/>
          </a:blip>
          <a:srcRect l="7235" t="-18" r="5575" b="2686"/>
          <a:stretch>
            <a:fillRect/>
          </a:stretch>
        </p:blipFill>
        <p:spPr bwMode="auto">
          <a:xfrm rot="21300624">
            <a:off x="437895" y="2690023"/>
            <a:ext cx="2124792" cy="2598831"/>
          </a:xfrm>
          <a:prstGeom prst="rect">
            <a:avLst/>
          </a:prstGeom>
          <a:noFill/>
        </p:spPr>
      </p:pic>
      <p:pic>
        <p:nvPicPr>
          <p:cNvPr id="7" name="Рисунок 6" descr="7772.png"/>
          <p:cNvPicPr>
            <a:picLocks noChangeAspect="1"/>
          </p:cNvPicPr>
          <p:nvPr userDrawn="1"/>
        </p:nvPicPr>
        <p:blipFill>
          <a:blip r:embed="rId6" cstate="print">
            <a:lum bright="-10000" contrast="10000"/>
          </a:blip>
          <a:stretch>
            <a:fillRect/>
          </a:stretch>
        </p:blipFill>
        <p:spPr>
          <a:xfrm flipH="1">
            <a:off x="214283" y="4476757"/>
            <a:ext cx="2791807" cy="2086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18b.jpg"/>
          <p:cNvPicPr>
            <a:picLocks noChangeAspect="1"/>
          </p:cNvPicPr>
          <p:nvPr userDrawn="1"/>
        </p:nvPicPr>
        <p:blipFill>
          <a:blip r:embed="rId2" cstate="print">
            <a:lum contrast="10000"/>
          </a:blip>
          <a:srcRect l="1714" t="2629" r="589" b="2669"/>
          <a:stretch>
            <a:fillRect/>
          </a:stretch>
        </p:blipFill>
        <p:spPr>
          <a:xfrm rot="21284687">
            <a:off x="549571" y="3541976"/>
            <a:ext cx="1903833" cy="1558693"/>
          </a:xfrm>
          <a:prstGeom prst="rect">
            <a:avLst/>
          </a:prstGeom>
        </p:spPr>
      </p:pic>
      <p:pic>
        <p:nvPicPr>
          <p:cNvPr id="9" name="Picture 22" descr="http://www.playcast.ru/uploads/2015/09/25/1520147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5400000" flipH="1" flipV="1">
            <a:off x="3810007" y="1524007"/>
            <a:ext cx="1523987" cy="9144000"/>
          </a:xfrm>
          <a:prstGeom prst="rect">
            <a:avLst/>
          </a:prstGeom>
          <a:noFill/>
        </p:spPr>
      </p:pic>
      <p:pic>
        <p:nvPicPr>
          <p:cNvPr id="8" name="Picture 2" descr="http://www.hqwallpapers.ru/wallpapers/others/atlas-mira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76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22" descr="http://img-fotki.yandex.ru/get/4118/16969765.108/0_700b3_b27384a3_L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19FFFF">
                <a:tint val="45000"/>
                <a:satMod val="400000"/>
              </a:srgbClr>
            </a:duotone>
            <a:lum bright="-20000"/>
          </a:blip>
          <a:srcRect l="7235" t="-18" r="5575" b="2686"/>
          <a:stretch>
            <a:fillRect/>
          </a:stretch>
        </p:blipFill>
        <p:spPr bwMode="auto">
          <a:xfrm rot="21300624">
            <a:off x="437895" y="2690023"/>
            <a:ext cx="2124792" cy="2598831"/>
          </a:xfrm>
          <a:prstGeom prst="rect">
            <a:avLst/>
          </a:prstGeom>
          <a:noFill/>
        </p:spPr>
      </p:pic>
      <p:pic>
        <p:nvPicPr>
          <p:cNvPr id="7" name="Рисунок 6" descr="7772.png"/>
          <p:cNvPicPr>
            <a:picLocks noChangeAspect="1"/>
          </p:cNvPicPr>
          <p:nvPr userDrawn="1"/>
        </p:nvPicPr>
        <p:blipFill>
          <a:blip r:embed="rId6" cstate="print">
            <a:lum bright="-10000" contrast="10000"/>
          </a:blip>
          <a:stretch>
            <a:fillRect/>
          </a:stretch>
        </p:blipFill>
        <p:spPr>
          <a:xfrm flipH="1">
            <a:off x="214283" y="4476757"/>
            <a:ext cx="2791807" cy="2086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18b.jpg"/>
          <p:cNvPicPr>
            <a:picLocks noChangeAspect="1"/>
          </p:cNvPicPr>
          <p:nvPr userDrawn="1"/>
        </p:nvPicPr>
        <p:blipFill>
          <a:blip r:embed="rId2" cstate="print">
            <a:lum contrast="10000"/>
          </a:blip>
          <a:srcRect l="1714" t="2629" r="589" b="2669"/>
          <a:stretch>
            <a:fillRect/>
          </a:stretch>
        </p:blipFill>
        <p:spPr>
          <a:xfrm rot="21284687">
            <a:off x="549571" y="3541976"/>
            <a:ext cx="1903833" cy="1558693"/>
          </a:xfrm>
          <a:prstGeom prst="rect">
            <a:avLst/>
          </a:prstGeom>
        </p:spPr>
      </p:pic>
      <p:pic>
        <p:nvPicPr>
          <p:cNvPr id="9" name="Picture 22" descr="http://www.playcast.ru/uploads/2015/09/25/1520147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5400000" flipH="1" flipV="1">
            <a:off x="3810007" y="1524007"/>
            <a:ext cx="1523987" cy="9144000"/>
          </a:xfrm>
          <a:prstGeom prst="rect">
            <a:avLst/>
          </a:prstGeom>
          <a:noFill/>
        </p:spPr>
      </p:pic>
      <p:pic>
        <p:nvPicPr>
          <p:cNvPr id="8" name="Picture 2" descr="http://www.hqwallpapers.ru/wallpapers/others/atlas-mira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76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22" descr="http://img-fotki.yandex.ru/get/4118/16969765.108/0_700b3_b27384a3_L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19FFFF">
                <a:tint val="45000"/>
                <a:satMod val="400000"/>
              </a:srgbClr>
            </a:duotone>
            <a:lum bright="-20000"/>
          </a:blip>
          <a:srcRect l="7235" t="-18" r="5575" b="2686"/>
          <a:stretch>
            <a:fillRect/>
          </a:stretch>
        </p:blipFill>
        <p:spPr bwMode="auto">
          <a:xfrm rot="21300624">
            <a:off x="437895" y="2690023"/>
            <a:ext cx="2124792" cy="2598831"/>
          </a:xfrm>
          <a:prstGeom prst="rect">
            <a:avLst/>
          </a:prstGeom>
          <a:noFill/>
        </p:spPr>
      </p:pic>
      <p:pic>
        <p:nvPicPr>
          <p:cNvPr id="7" name="Рисунок 6" descr="7772.png"/>
          <p:cNvPicPr>
            <a:picLocks noChangeAspect="1"/>
          </p:cNvPicPr>
          <p:nvPr userDrawn="1"/>
        </p:nvPicPr>
        <p:blipFill>
          <a:blip r:embed="rId6" cstate="print">
            <a:lum bright="-10000" contrast="10000"/>
          </a:blip>
          <a:stretch>
            <a:fillRect/>
          </a:stretch>
        </p:blipFill>
        <p:spPr>
          <a:xfrm flipH="1">
            <a:off x="214283" y="4476757"/>
            <a:ext cx="2791807" cy="2086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18b.jpg"/>
          <p:cNvPicPr>
            <a:picLocks noChangeAspect="1"/>
          </p:cNvPicPr>
          <p:nvPr userDrawn="1"/>
        </p:nvPicPr>
        <p:blipFill>
          <a:blip r:embed="rId2" cstate="print">
            <a:lum contrast="10000"/>
          </a:blip>
          <a:srcRect l="1714" t="2629" r="589" b="2669"/>
          <a:stretch>
            <a:fillRect/>
          </a:stretch>
        </p:blipFill>
        <p:spPr>
          <a:xfrm rot="21284687">
            <a:off x="549571" y="3541976"/>
            <a:ext cx="1903833" cy="1558693"/>
          </a:xfrm>
          <a:prstGeom prst="rect">
            <a:avLst/>
          </a:prstGeom>
        </p:spPr>
      </p:pic>
      <p:pic>
        <p:nvPicPr>
          <p:cNvPr id="9" name="Picture 22" descr="http://www.playcast.ru/uploads/2015/09/25/1520147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5400000" flipH="1" flipV="1">
            <a:off x="3810007" y="1524007"/>
            <a:ext cx="1523987" cy="9144000"/>
          </a:xfrm>
          <a:prstGeom prst="rect">
            <a:avLst/>
          </a:prstGeom>
          <a:noFill/>
        </p:spPr>
      </p:pic>
      <p:pic>
        <p:nvPicPr>
          <p:cNvPr id="8" name="Picture 2" descr="http://www.hqwallpapers.ru/wallpapers/others/atlas-mira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76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22" descr="http://img-fotki.yandex.ru/get/4118/16969765.108/0_700b3_b27384a3_L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19FFFF">
                <a:tint val="45000"/>
                <a:satMod val="400000"/>
              </a:srgbClr>
            </a:duotone>
            <a:lum bright="-20000"/>
          </a:blip>
          <a:srcRect l="7235" t="-18" r="5575" b="2686"/>
          <a:stretch>
            <a:fillRect/>
          </a:stretch>
        </p:blipFill>
        <p:spPr bwMode="auto">
          <a:xfrm rot="21300624">
            <a:off x="437895" y="2690023"/>
            <a:ext cx="2124792" cy="2598831"/>
          </a:xfrm>
          <a:prstGeom prst="rect">
            <a:avLst/>
          </a:prstGeom>
          <a:noFill/>
        </p:spPr>
      </p:pic>
      <p:pic>
        <p:nvPicPr>
          <p:cNvPr id="7" name="Рисунок 6" descr="7772.png"/>
          <p:cNvPicPr>
            <a:picLocks noChangeAspect="1"/>
          </p:cNvPicPr>
          <p:nvPr userDrawn="1"/>
        </p:nvPicPr>
        <p:blipFill>
          <a:blip r:embed="rId6" cstate="print">
            <a:lum bright="-10000" contrast="10000"/>
          </a:blip>
          <a:stretch>
            <a:fillRect/>
          </a:stretch>
        </p:blipFill>
        <p:spPr>
          <a:xfrm flipH="1">
            <a:off x="214283" y="4476757"/>
            <a:ext cx="2791807" cy="2086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18b.jpg"/>
          <p:cNvPicPr>
            <a:picLocks noChangeAspect="1"/>
          </p:cNvPicPr>
          <p:nvPr userDrawn="1"/>
        </p:nvPicPr>
        <p:blipFill>
          <a:blip r:embed="rId2" cstate="print">
            <a:lum contrast="10000"/>
          </a:blip>
          <a:srcRect l="1714" t="2629" r="589" b="2669"/>
          <a:stretch>
            <a:fillRect/>
          </a:stretch>
        </p:blipFill>
        <p:spPr>
          <a:xfrm rot="21284687">
            <a:off x="549571" y="3541976"/>
            <a:ext cx="1903833" cy="1558693"/>
          </a:xfrm>
          <a:prstGeom prst="rect">
            <a:avLst/>
          </a:prstGeom>
        </p:spPr>
      </p:pic>
      <p:pic>
        <p:nvPicPr>
          <p:cNvPr id="9" name="Picture 22" descr="http://www.playcast.ru/uploads/2015/09/25/1520147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5400000" flipH="1" flipV="1">
            <a:off x="3810007" y="1524007"/>
            <a:ext cx="1523987" cy="9144000"/>
          </a:xfrm>
          <a:prstGeom prst="rect">
            <a:avLst/>
          </a:prstGeom>
          <a:noFill/>
        </p:spPr>
      </p:pic>
      <p:pic>
        <p:nvPicPr>
          <p:cNvPr id="8" name="Picture 2" descr="http://www.hqwallpapers.ru/wallpapers/others/atlas-mira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76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22" descr="http://img-fotki.yandex.ru/get/4118/16969765.108/0_700b3_b27384a3_L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19FFFF">
                <a:tint val="45000"/>
                <a:satMod val="400000"/>
              </a:srgbClr>
            </a:duotone>
            <a:lum bright="-20000"/>
          </a:blip>
          <a:srcRect l="7235" t="-18" r="5575" b="2686"/>
          <a:stretch>
            <a:fillRect/>
          </a:stretch>
        </p:blipFill>
        <p:spPr bwMode="auto">
          <a:xfrm rot="21300624">
            <a:off x="437895" y="2690023"/>
            <a:ext cx="2124792" cy="2598831"/>
          </a:xfrm>
          <a:prstGeom prst="rect">
            <a:avLst/>
          </a:prstGeom>
          <a:noFill/>
        </p:spPr>
      </p:pic>
      <p:pic>
        <p:nvPicPr>
          <p:cNvPr id="7" name="Рисунок 6" descr="7772.png"/>
          <p:cNvPicPr>
            <a:picLocks noChangeAspect="1"/>
          </p:cNvPicPr>
          <p:nvPr userDrawn="1"/>
        </p:nvPicPr>
        <p:blipFill>
          <a:blip r:embed="rId6" cstate="print">
            <a:lum bright="-10000" contrast="10000"/>
          </a:blip>
          <a:stretch>
            <a:fillRect/>
          </a:stretch>
        </p:blipFill>
        <p:spPr>
          <a:xfrm flipH="1">
            <a:off x="214283" y="4476757"/>
            <a:ext cx="2791807" cy="2086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18b.jpg"/>
          <p:cNvPicPr>
            <a:picLocks noChangeAspect="1"/>
          </p:cNvPicPr>
          <p:nvPr userDrawn="1"/>
        </p:nvPicPr>
        <p:blipFill>
          <a:blip r:embed="rId2" cstate="print">
            <a:lum contrast="10000"/>
          </a:blip>
          <a:srcRect l="1714" t="2629" r="589" b="2669"/>
          <a:stretch>
            <a:fillRect/>
          </a:stretch>
        </p:blipFill>
        <p:spPr>
          <a:xfrm rot="21284687">
            <a:off x="549571" y="3541976"/>
            <a:ext cx="1903833" cy="1558693"/>
          </a:xfrm>
          <a:prstGeom prst="rect">
            <a:avLst/>
          </a:prstGeom>
        </p:spPr>
      </p:pic>
      <p:pic>
        <p:nvPicPr>
          <p:cNvPr id="9" name="Picture 22" descr="http://www.playcast.ru/uploads/2015/09/25/1520147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5400000" flipH="1" flipV="1">
            <a:off x="3810007" y="1524007"/>
            <a:ext cx="1523987" cy="9144000"/>
          </a:xfrm>
          <a:prstGeom prst="rect">
            <a:avLst/>
          </a:prstGeom>
          <a:noFill/>
        </p:spPr>
      </p:pic>
      <p:pic>
        <p:nvPicPr>
          <p:cNvPr id="8" name="Picture 2" descr="http://www.hqwallpapers.ru/wallpapers/others/atlas-mira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76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22" descr="http://img-fotki.yandex.ru/get/4118/16969765.108/0_700b3_b27384a3_L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19FFFF">
                <a:tint val="45000"/>
                <a:satMod val="400000"/>
              </a:srgbClr>
            </a:duotone>
            <a:lum bright="-20000"/>
          </a:blip>
          <a:srcRect l="7235" t="-18" r="5575" b="2686"/>
          <a:stretch>
            <a:fillRect/>
          </a:stretch>
        </p:blipFill>
        <p:spPr bwMode="auto">
          <a:xfrm rot="21300624">
            <a:off x="437895" y="2690023"/>
            <a:ext cx="2124792" cy="2598831"/>
          </a:xfrm>
          <a:prstGeom prst="rect">
            <a:avLst/>
          </a:prstGeom>
          <a:noFill/>
        </p:spPr>
      </p:pic>
      <p:pic>
        <p:nvPicPr>
          <p:cNvPr id="7" name="Рисунок 6" descr="7772.png"/>
          <p:cNvPicPr>
            <a:picLocks noChangeAspect="1"/>
          </p:cNvPicPr>
          <p:nvPr userDrawn="1"/>
        </p:nvPicPr>
        <p:blipFill>
          <a:blip r:embed="rId6" cstate="print">
            <a:lum bright="-10000" contrast="10000"/>
          </a:blip>
          <a:stretch>
            <a:fillRect/>
          </a:stretch>
        </p:blipFill>
        <p:spPr>
          <a:xfrm flipH="1">
            <a:off x="214283" y="4476757"/>
            <a:ext cx="2791807" cy="2086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18b.jpg"/>
          <p:cNvPicPr>
            <a:picLocks noChangeAspect="1"/>
          </p:cNvPicPr>
          <p:nvPr userDrawn="1"/>
        </p:nvPicPr>
        <p:blipFill>
          <a:blip r:embed="rId2" cstate="print">
            <a:lum contrast="10000"/>
          </a:blip>
          <a:srcRect l="1714" t="2629" r="589" b="2669"/>
          <a:stretch>
            <a:fillRect/>
          </a:stretch>
        </p:blipFill>
        <p:spPr>
          <a:xfrm rot="21284687">
            <a:off x="549571" y="3541976"/>
            <a:ext cx="1903833" cy="1558693"/>
          </a:xfrm>
          <a:prstGeom prst="rect">
            <a:avLst/>
          </a:prstGeom>
        </p:spPr>
      </p:pic>
      <p:pic>
        <p:nvPicPr>
          <p:cNvPr id="9" name="Picture 22" descr="http://www.playcast.ru/uploads/2015/09/25/1520147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5400000" flipH="1" flipV="1">
            <a:off x="3810007" y="1524007"/>
            <a:ext cx="1523987" cy="9144000"/>
          </a:xfrm>
          <a:prstGeom prst="rect">
            <a:avLst/>
          </a:prstGeom>
          <a:noFill/>
        </p:spPr>
      </p:pic>
      <p:pic>
        <p:nvPicPr>
          <p:cNvPr id="8" name="Picture 2" descr="http://www.hqwallpapers.ru/wallpapers/others/atlas-mira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76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22" descr="http://img-fotki.yandex.ru/get/4118/16969765.108/0_700b3_b27384a3_L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19FFFF">
                <a:tint val="45000"/>
                <a:satMod val="400000"/>
              </a:srgbClr>
            </a:duotone>
            <a:lum bright="-20000"/>
          </a:blip>
          <a:srcRect l="7235" t="-18" r="5575" b="2686"/>
          <a:stretch>
            <a:fillRect/>
          </a:stretch>
        </p:blipFill>
        <p:spPr bwMode="auto">
          <a:xfrm rot="21300624">
            <a:off x="437895" y="2690023"/>
            <a:ext cx="2124792" cy="2598831"/>
          </a:xfrm>
          <a:prstGeom prst="rect">
            <a:avLst/>
          </a:prstGeom>
          <a:noFill/>
        </p:spPr>
      </p:pic>
      <p:pic>
        <p:nvPicPr>
          <p:cNvPr id="7" name="Рисунок 6" descr="7772.png"/>
          <p:cNvPicPr>
            <a:picLocks noChangeAspect="1"/>
          </p:cNvPicPr>
          <p:nvPr userDrawn="1"/>
        </p:nvPicPr>
        <p:blipFill>
          <a:blip r:embed="rId6" cstate="print">
            <a:lum bright="-10000" contrast="10000"/>
          </a:blip>
          <a:stretch>
            <a:fillRect/>
          </a:stretch>
        </p:blipFill>
        <p:spPr>
          <a:xfrm flipH="1">
            <a:off x="214283" y="4476757"/>
            <a:ext cx="2791807" cy="2086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18b.jpg"/>
          <p:cNvPicPr>
            <a:picLocks noChangeAspect="1"/>
          </p:cNvPicPr>
          <p:nvPr userDrawn="1"/>
        </p:nvPicPr>
        <p:blipFill>
          <a:blip r:embed="rId2" cstate="print">
            <a:lum contrast="10000"/>
          </a:blip>
          <a:srcRect l="1714" t="2629" r="589" b="2669"/>
          <a:stretch>
            <a:fillRect/>
          </a:stretch>
        </p:blipFill>
        <p:spPr>
          <a:xfrm rot="21284687">
            <a:off x="549571" y="3541976"/>
            <a:ext cx="1903833" cy="1558693"/>
          </a:xfrm>
          <a:prstGeom prst="rect">
            <a:avLst/>
          </a:prstGeom>
        </p:spPr>
      </p:pic>
      <p:pic>
        <p:nvPicPr>
          <p:cNvPr id="9" name="Picture 22" descr="http://www.playcast.ru/uploads/2015/09/25/1520147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5400000" flipH="1" flipV="1">
            <a:off x="3810007" y="1524007"/>
            <a:ext cx="1523987" cy="9144000"/>
          </a:xfrm>
          <a:prstGeom prst="rect">
            <a:avLst/>
          </a:prstGeom>
          <a:noFill/>
        </p:spPr>
      </p:pic>
      <p:pic>
        <p:nvPicPr>
          <p:cNvPr id="8" name="Picture 2" descr="http://www.hqwallpapers.ru/wallpapers/others/atlas-mira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76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22" descr="http://img-fotki.yandex.ru/get/4118/16969765.108/0_700b3_b27384a3_L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19FFFF">
                <a:tint val="45000"/>
                <a:satMod val="400000"/>
              </a:srgbClr>
            </a:duotone>
            <a:lum bright="-20000"/>
          </a:blip>
          <a:srcRect l="7235" t="-18" r="5575" b="2686"/>
          <a:stretch>
            <a:fillRect/>
          </a:stretch>
        </p:blipFill>
        <p:spPr bwMode="auto">
          <a:xfrm rot="21300624">
            <a:off x="437895" y="2690023"/>
            <a:ext cx="2124792" cy="2598831"/>
          </a:xfrm>
          <a:prstGeom prst="rect">
            <a:avLst/>
          </a:prstGeom>
          <a:noFill/>
        </p:spPr>
      </p:pic>
      <p:pic>
        <p:nvPicPr>
          <p:cNvPr id="7" name="Рисунок 6" descr="7772.png"/>
          <p:cNvPicPr>
            <a:picLocks noChangeAspect="1"/>
          </p:cNvPicPr>
          <p:nvPr userDrawn="1"/>
        </p:nvPicPr>
        <p:blipFill>
          <a:blip r:embed="rId6" cstate="print">
            <a:lum bright="-10000" contrast="10000"/>
          </a:blip>
          <a:stretch>
            <a:fillRect/>
          </a:stretch>
        </p:blipFill>
        <p:spPr>
          <a:xfrm flipH="1">
            <a:off x="214283" y="4476757"/>
            <a:ext cx="2791807" cy="2086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18b.jpg"/>
          <p:cNvPicPr>
            <a:picLocks noChangeAspect="1"/>
          </p:cNvPicPr>
          <p:nvPr userDrawn="1"/>
        </p:nvPicPr>
        <p:blipFill>
          <a:blip r:embed="rId2" cstate="print">
            <a:lum contrast="10000"/>
          </a:blip>
          <a:srcRect l="1714" t="2629" r="589" b="2669"/>
          <a:stretch>
            <a:fillRect/>
          </a:stretch>
        </p:blipFill>
        <p:spPr>
          <a:xfrm rot="21284687">
            <a:off x="549571" y="3541976"/>
            <a:ext cx="1903833" cy="1558693"/>
          </a:xfrm>
          <a:prstGeom prst="rect">
            <a:avLst/>
          </a:prstGeom>
        </p:spPr>
      </p:pic>
      <p:pic>
        <p:nvPicPr>
          <p:cNvPr id="9" name="Picture 22" descr="http://www.playcast.ru/uploads/2015/09/25/1520147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5400000" flipH="1" flipV="1">
            <a:off x="3810007" y="1524007"/>
            <a:ext cx="1523987" cy="9144000"/>
          </a:xfrm>
          <a:prstGeom prst="rect">
            <a:avLst/>
          </a:prstGeom>
          <a:noFill/>
        </p:spPr>
      </p:pic>
      <p:pic>
        <p:nvPicPr>
          <p:cNvPr id="8" name="Picture 2" descr="http://www.hqwallpapers.ru/wallpapers/others/atlas-mira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76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22" descr="http://img-fotki.yandex.ru/get/4118/16969765.108/0_700b3_b27384a3_L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19FFFF">
                <a:tint val="45000"/>
                <a:satMod val="400000"/>
              </a:srgbClr>
            </a:duotone>
            <a:lum bright="-20000"/>
          </a:blip>
          <a:srcRect l="7235" t="-18" r="5575" b="2686"/>
          <a:stretch>
            <a:fillRect/>
          </a:stretch>
        </p:blipFill>
        <p:spPr bwMode="auto">
          <a:xfrm rot="21300624">
            <a:off x="437895" y="2690023"/>
            <a:ext cx="2124792" cy="2598831"/>
          </a:xfrm>
          <a:prstGeom prst="rect">
            <a:avLst/>
          </a:prstGeom>
          <a:noFill/>
        </p:spPr>
      </p:pic>
      <p:pic>
        <p:nvPicPr>
          <p:cNvPr id="7" name="Рисунок 6" descr="7772.png"/>
          <p:cNvPicPr>
            <a:picLocks noChangeAspect="1"/>
          </p:cNvPicPr>
          <p:nvPr userDrawn="1"/>
        </p:nvPicPr>
        <p:blipFill>
          <a:blip r:embed="rId6" cstate="print">
            <a:lum bright="-10000" contrast="10000"/>
          </a:blip>
          <a:stretch>
            <a:fillRect/>
          </a:stretch>
        </p:blipFill>
        <p:spPr>
          <a:xfrm flipH="1">
            <a:off x="214283" y="4476757"/>
            <a:ext cx="2791807" cy="2086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18b.jpg"/>
          <p:cNvPicPr>
            <a:picLocks noChangeAspect="1"/>
          </p:cNvPicPr>
          <p:nvPr userDrawn="1"/>
        </p:nvPicPr>
        <p:blipFill>
          <a:blip r:embed="rId2" cstate="print">
            <a:lum contrast="10000"/>
          </a:blip>
          <a:srcRect l="1714" t="2629" r="589" b="2669"/>
          <a:stretch>
            <a:fillRect/>
          </a:stretch>
        </p:blipFill>
        <p:spPr>
          <a:xfrm rot="21284687">
            <a:off x="549571" y="3541976"/>
            <a:ext cx="1903833" cy="1558693"/>
          </a:xfrm>
          <a:prstGeom prst="rect">
            <a:avLst/>
          </a:prstGeom>
        </p:spPr>
      </p:pic>
      <p:pic>
        <p:nvPicPr>
          <p:cNvPr id="9" name="Picture 22" descr="http://www.playcast.ru/uploads/2015/09/25/1520147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5400000" flipH="1" flipV="1">
            <a:off x="3810007" y="1524007"/>
            <a:ext cx="1523987" cy="9144000"/>
          </a:xfrm>
          <a:prstGeom prst="rect">
            <a:avLst/>
          </a:prstGeom>
          <a:noFill/>
        </p:spPr>
      </p:pic>
      <p:pic>
        <p:nvPicPr>
          <p:cNvPr id="8" name="Picture 2" descr="http://www.hqwallpapers.ru/wallpapers/others/atlas-mira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76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22" descr="http://img-fotki.yandex.ru/get/4118/16969765.108/0_700b3_b27384a3_L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19FFFF">
                <a:tint val="45000"/>
                <a:satMod val="400000"/>
              </a:srgbClr>
            </a:duotone>
            <a:lum bright="-20000"/>
          </a:blip>
          <a:srcRect l="7235" t="-18" r="5575" b="2686"/>
          <a:stretch>
            <a:fillRect/>
          </a:stretch>
        </p:blipFill>
        <p:spPr bwMode="auto">
          <a:xfrm rot="21300624">
            <a:off x="437895" y="2690023"/>
            <a:ext cx="2124792" cy="2598831"/>
          </a:xfrm>
          <a:prstGeom prst="rect">
            <a:avLst/>
          </a:prstGeom>
          <a:noFill/>
        </p:spPr>
      </p:pic>
      <p:pic>
        <p:nvPicPr>
          <p:cNvPr id="7" name="Рисунок 6" descr="7772.png"/>
          <p:cNvPicPr>
            <a:picLocks noChangeAspect="1"/>
          </p:cNvPicPr>
          <p:nvPr userDrawn="1"/>
        </p:nvPicPr>
        <p:blipFill>
          <a:blip r:embed="rId6" cstate="print">
            <a:lum bright="-10000" contrast="10000"/>
          </a:blip>
          <a:stretch>
            <a:fillRect/>
          </a:stretch>
        </p:blipFill>
        <p:spPr>
          <a:xfrm flipH="1">
            <a:off x="214283" y="4476757"/>
            <a:ext cx="2791807" cy="2086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818b.jpg"/>
          <p:cNvPicPr>
            <a:picLocks noChangeAspect="1"/>
          </p:cNvPicPr>
          <p:nvPr userDrawn="1"/>
        </p:nvPicPr>
        <p:blipFill>
          <a:blip r:embed="rId2" cstate="print">
            <a:lum contrast="10000"/>
          </a:blip>
          <a:srcRect l="1714" t="2629" r="589" b="2669"/>
          <a:stretch>
            <a:fillRect/>
          </a:stretch>
        </p:blipFill>
        <p:spPr>
          <a:xfrm rot="21284687">
            <a:off x="549571" y="3541976"/>
            <a:ext cx="1903833" cy="1558693"/>
          </a:xfrm>
          <a:prstGeom prst="rect">
            <a:avLst/>
          </a:prstGeom>
        </p:spPr>
      </p:pic>
      <p:pic>
        <p:nvPicPr>
          <p:cNvPr id="9" name="Picture 22" descr="http://www.playcast.ru/uploads/2015/09/25/15201471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5400000" flipH="1" flipV="1">
            <a:off x="3810007" y="1524007"/>
            <a:ext cx="1523987" cy="9144000"/>
          </a:xfrm>
          <a:prstGeom prst="rect">
            <a:avLst/>
          </a:prstGeom>
          <a:noFill/>
        </p:spPr>
      </p:pic>
      <p:pic>
        <p:nvPicPr>
          <p:cNvPr id="8" name="Picture 2" descr="http://www.hqwallpapers.ru/wallpapers/others/atlas-mira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76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0" name="Picture 22" descr="http://img-fotki.yandex.ru/get/4118/16969765.108/0_700b3_b27384a3_L.png"/>
          <p:cNvPicPr>
            <a:picLocks noChangeAspect="1" noChangeArrowheads="1"/>
          </p:cNvPicPr>
          <p:nvPr userDrawn="1"/>
        </p:nvPicPr>
        <p:blipFill>
          <a:blip r:embed="rId5" cstate="print">
            <a:duotone>
              <a:prstClr val="black"/>
              <a:srgbClr val="19FFFF">
                <a:tint val="45000"/>
                <a:satMod val="400000"/>
              </a:srgbClr>
            </a:duotone>
            <a:lum bright="-20000"/>
          </a:blip>
          <a:srcRect l="7235" t="-18" r="5575" b="2686"/>
          <a:stretch>
            <a:fillRect/>
          </a:stretch>
        </p:blipFill>
        <p:spPr bwMode="auto">
          <a:xfrm rot="21300624">
            <a:off x="437895" y="2690023"/>
            <a:ext cx="2124792" cy="2598831"/>
          </a:xfrm>
          <a:prstGeom prst="rect">
            <a:avLst/>
          </a:prstGeom>
          <a:noFill/>
        </p:spPr>
      </p:pic>
      <p:pic>
        <p:nvPicPr>
          <p:cNvPr id="7" name="Рисунок 6" descr="7772.png"/>
          <p:cNvPicPr>
            <a:picLocks noChangeAspect="1"/>
          </p:cNvPicPr>
          <p:nvPr userDrawn="1"/>
        </p:nvPicPr>
        <p:blipFill>
          <a:blip r:embed="rId6" cstate="print">
            <a:lum bright="-10000" contrast="10000"/>
          </a:blip>
          <a:stretch>
            <a:fillRect/>
          </a:stretch>
        </p:blipFill>
        <p:spPr>
          <a:xfrm flipH="1">
            <a:off x="214283" y="4476757"/>
            <a:ext cx="2791807" cy="20865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hqwallpapers.ru/wallpapers/others/atlas-mira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3764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4;&#1072;&#1083;&#1099;&#1096;.&#1089;&#1072;&#1076;&#1080;&#1082;&#1072;&#1089;&#1073;.&#1088;&#1092;/wp-content/uploads/2016/03/7772.png" TargetMode="External"/><Relationship Id="rId2" Type="http://schemas.openxmlformats.org/officeDocument/2006/relationships/hyperlink" Target="http://www.hqwallpapers.ru/wallpapers/others/atlas-mira.jpg" TargetMode="External"/><Relationship Id="rId1" Type="http://schemas.openxmlformats.org/officeDocument/2006/relationships/slideLayout" Target="../slideLayouts/slideLayout29.xml"/><Relationship Id="rId5" Type="http://schemas.openxmlformats.org/officeDocument/2006/relationships/hyperlink" Target="http://www.playcast.ru/uploads/2015/09/25/15201471.png" TargetMode="External"/><Relationship Id="rId4" Type="http://schemas.openxmlformats.org/officeDocument/2006/relationships/hyperlink" Target="http://img-fotki.yandex.ru/get/4118/16969765.108/0_700b3_b27384a3_L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99992" y="1700808"/>
            <a:ext cx="4143942" cy="25545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4000" b="1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КАК ЗОВУТ </a:t>
            </a:r>
          </a:p>
          <a:p>
            <a:pPr algn="ctr"/>
            <a:r>
              <a:rPr lang="ru-RU" sz="4000" b="1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КОШЕК </a:t>
            </a:r>
          </a:p>
          <a:p>
            <a:pPr algn="ctr"/>
            <a:r>
              <a:rPr lang="ru-RU" sz="4000" b="1" i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effectLst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 РАЗНЫХ СТРАНАХ.</a:t>
            </a:r>
            <a:endParaRPr lang="ru-RU" sz="4000" b="1" i="1" dirty="0">
              <a:gradFill flip="none" rotWithShape="1">
                <a:gsLst>
                  <a:gs pos="0">
                    <a:srgbClr val="FF0066">
                      <a:shade val="30000"/>
                      <a:satMod val="115000"/>
                    </a:srgbClr>
                  </a:gs>
                  <a:gs pos="50000">
                    <a:srgbClr val="FF0066">
                      <a:shade val="67500"/>
                      <a:satMod val="115000"/>
                    </a:srgbClr>
                  </a:gs>
                  <a:gs pos="100000">
                    <a:srgbClr val="FF0066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60654" y="404664"/>
            <a:ext cx="42916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ИТАЛИЯ.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18" name="Picture 2" descr="C:\Users\Марина\Desktop\как зовут кисок\итал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700808"/>
            <a:ext cx="4248472" cy="4336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82670" y="476672"/>
            <a:ext cx="363760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КИТАЙ.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42" name="Picture 2" descr="C:\Users\Марина\Desktop\как зовут кисок\кита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628800"/>
            <a:ext cx="4415218" cy="4467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92874" y="404664"/>
            <a:ext cx="41154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ЛАТВИЯ.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266" name="Picture 2" descr="C:\Users\Марина\Desktop\как зовут кисок\латв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915547"/>
            <a:ext cx="4104455" cy="4177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9524" y="404664"/>
            <a:ext cx="36507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ЛИТВА.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290" name="Picture 2" descr="C:\Users\Марина\Desktop\как зовут кисок\лит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770244"/>
            <a:ext cx="3960440" cy="4031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79922" y="476672"/>
            <a:ext cx="40563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РОССИЯ.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314" name="Picture 2" descr="C:\Users\Марина\Desktop\как зовут кисок\росс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840324"/>
            <a:ext cx="4032448" cy="4116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5948" y="548680"/>
            <a:ext cx="31723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США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4338" name="Picture 2" descr="C:\Users\Марина\Desktop\как зовут кисок\сш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700808"/>
            <a:ext cx="4108247" cy="4181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90324" y="476672"/>
            <a:ext cx="48500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ФРАНЦИЯ.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5362" name="Picture 2" descr="C:\Users\Марина\Desktop\как зовут кисок\франц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1" y="1618513"/>
            <a:ext cx="4248473" cy="4349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05656" y="476672"/>
            <a:ext cx="39026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ЧЕХИЯ.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6386" name="Picture 2" descr="C:\Users\Марина\Desktop\как зовут кисок\чех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556792"/>
            <a:ext cx="4392488" cy="433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93070" y="476672"/>
            <a:ext cx="45032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ЯПОНИЯ.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410" name="Picture 2" descr="C:\Users\Марина\Desktop\как зовут кисок\япо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628800"/>
            <a:ext cx="4437702" cy="4543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80979"/>
            <a:ext cx="84296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Ссылки на интернет-ресурсы</a:t>
            </a:r>
          </a:p>
          <a:p>
            <a:r>
              <a:rPr lang="en-US" sz="900" dirty="0" smtClean="0">
                <a:hlinkClick r:id="rId2"/>
              </a:rPr>
              <a:t>http://www.hqwallpapers.ru/wallpapers/others/atlas-mira.jpg</a:t>
            </a:r>
            <a:r>
              <a:rPr lang="ru-RU" sz="900" dirty="0" smtClean="0"/>
              <a:t> </a:t>
            </a:r>
          </a:p>
          <a:p>
            <a:r>
              <a:rPr lang="en-US" sz="900" dirty="0" smtClean="0">
                <a:hlinkClick r:id="rId3"/>
              </a:rPr>
              <a:t>http://</a:t>
            </a:r>
            <a:r>
              <a:rPr lang="ru-RU" sz="900" dirty="0" err="1" smtClean="0">
                <a:hlinkClick r:id="rId3"/>
              </a:rPr>
              <a:t>малыш.садикасб.рф</a:t>
            </a:r>
            <a:r>
              <a:rPr lang="ru-RU" sz="900" dirty="0" smtClean="0">
                <a:hlinkClick r:id="rId3"/>
              </a:rPr>
              <a:t>/</a:t>
            </a:r>
            <a:r>
              <a:rPr lang="en-US" sz="900" dirty="0" err="1" smtClean="0">
                <a:hlinkClick r:id="rId3"/>
              </a:rPr>
              <a:t>wp</a:t>
            </a:r>
            <a:r>
              <a:rPr lang="en-US" sz="900" dirty="0" smtClean="0">
                <a:hlinkClick r:id="rId3"/>
              </a:rPr>
              <a:t>-content/uploads/2016/03/7772.png</a:t>
            </a:r>
            <a:r>
              <a:rPr lang="ru-RU" sz="900" dirty="0" smtClean="0"/>
              <a:t> </a:t>
            </a:r>
          </a:p>
          <a:p>
            <a:r>
              <a:rPr lang="en-US" sz="900" dirty="0" smtClean="0">
                <a:hlinkClick r:id="rId4"/>
              </a:rPr>
              <a:t>http://img-fotki.yandex.ru/get/4118/16969765.108/0_700b3_b27384a3_L.png</a:t>
            </a:r>
            <a:r>
              <a:rPr lang="ru-RU" sz="900" dirty="0" smtClean="0"/>
              <a:t> </a:t>
            </a:r>
          </a:p>
          <a:p>
            <a:r>
              <a:rPr lang="en-US" sz="900" dirty="0" smtClean="0">
                <a:hlinkClick r:id="rId5"/>
              </a:rPr>
              <a:t>http://www.playcast.ru/uploads/2015/09/25/15201471.png</a:t>
            </a:r>
            <a:r>
              <a:rPr lang="ru-RU" sz="900" dirty="0" smtClean="0"/>
              <a:t> </a:t>
            </a:r>
            <a:endParaRPr lang="ru-RU" sz="9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2420888"/>
            <a:ext cx="4572000" cy="954107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1400" i="1" dirty="0" smtClean="0">
                <a:solidFill>
                  <a:srgbClr val="FF0000"/>
                </a:solidFill>
                <a:latin typeface="Arial Black" pitchFamily="34" charset="0"/>
              </a:rPr>
              <a:t>Шаблон выполнен</a:t>
            </a:r>
          </a:p>
          <a:p>
            <a:pPr algn="ctr"/>
            <a:r>
              <a:rPr lang="ru-RU" sz="1400" i="1" dirty="0" smtClean="0">
                <a:solidFill>
                  <a:srgbClr val="FF0000"/>
                </a:solidFill>
                <a:latin typeface="Arial Black" pitchFamily="34" charset="0"/>
              </a:rPr>
              <a:t>учителем иностранного языка</a:t>
            </a:r>
          </a:p>
          <a:p>
            <a:pPr algn="ctr"/>
            <a:r>
              <a:rPr lang="ru-RU" sz="1400" i="1" dirty="0" smtClean="0">
                <a:solidFill>
                  <a:srgbClr val="FF0000"/>
                </a:solidFill>
                <a:latin typeface="Arial Black" pitchFamily="34" charset="0"/>
              </a:rPr>
              <a:t>МОУ СОШ №1 г. Камешково</a:t>
            </a:r>
          </a:p>
          <a:p>
            <a:pPr algn="ctr"/>
            <a:r>
              <a:rPr lang="ru-RU" sz="1400" i="1" dirty="0" err="1" smtClean="0">
                <a:solidFill>
                  <a:srgbClr val="FF0000"/>
                </a:solidFill>
                <a:latin typeface="Arial Black" pitchFamily="34" charset="0"/>
              </a:rPr>
              <a:t>Шахториной</a:t>
            </a:r>
            <a:r>
              <a:rPr lang="ru-RU" sz="1400" i="1" dirty="0" smtClean="0">
                <a:solidFill>
                  <a:srgbClr val="FF0000"/>
                </a:solidFill>
                <a:latin typeface="Arial Black" pitchFamily="34" charset="0"/>
              </a:rPr>
              <a:t> О. В.</a:t>
            </a:r>
            <a:endParaRPr lang="ru-RU" sz="14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61555" y="1556792"/>
            <a:ext cx="44208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74616" y="764704"/>
            <a:ext cx="54937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АЗЕЙРБАДЖАН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Марина\Desktop\как зовут кисок\азейрбадж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3" y="1916832"/>
            <a:ext cx="4271063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9792" y="1268760"/>
            <a:ext cx="38164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548680"/>
            <a:ext cx="460851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АНГЛИЯ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C:\Users\Марина\Desktop\как зовут кисок\англ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666044"/>
            <a:ext cx="4752528" cy="4138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1554" y="548680"/>
            <a:ext cx="516277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БОЛГАРИЯ.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C:\Users\Марина\Desktop\как зовут кисок\болгар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772816"/>
            <a:ext cx="4422541" cy="4144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71800" y="548680"/>
            <a:ext cx="46085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ВЕНГРИЯ.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C:\Users\Марина\Desktop\как зовут кисок\венгр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727478"/>
            <a:ext cx="4752528" cy="43124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27584" y="476672"/>
            <a:ext cx="54448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ГЕРМАНИЯ.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 descr="C:\Users\Марина\Desktop\как зовут кисок\герм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5" y="1628800"/>
            <a:ext cx="4424987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99672" y="548680"/>
            <a:ext cx="59607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ГОЛЛАНДИЯ.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 descr="C:\Users\Марина\Desktop\как зовут кисок\голланд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1628" y="1625800"/>
            <a:ext cx="4164708" cy="4251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4468" y="476672"/>
            <a:ext cx="39618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ГРУЗИЯ.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0" name="Picture 2" descr="C:\Users\Марина\Desktop\как зовут кисок\груз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700807"/>
            <a:ext cx="4392488" cy="4324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4100" y="548680"/>
            <a:ext cx="46842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ИЗРАИЛЬ.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4" name="Picture 2" descr="C:\Users\Марина\Desktop\как зовут кисок\израи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628800"/>
            <a:ext cx="4395837" cy="450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89</Words>
  <Application>Microsoft Office PowerPoint</Application>
  <PresentationFormat>Экран (4:3)</PresentationFormat>
  <Paragraphs>31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Россия.</dc:title>
  <dc:creator>Марина</dc:creator>
  <cp:lastModifiedBy>Марина</cp:lastModifiedBy>
  <cp:revision>3</cp:revision>
  <dcterms:created xsi:type="dcterms:W3CDTF">2017-08-05T05:46:07Z</dcterms:created>
  <dcterms:modified xsi:type="dcterms:W3CDTF">2017-08-05T09:40:53Z</dcterms:modified>
</cp:coreProperties>
</file>