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6" r:id="rId9"/>
    <p:sldId id="264" r:id="rId10"/>
    <p:sldId id="265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30AB9-0EEA-40FA-871B-858E26CAB3CE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58B91-9694-485F-9A2A-7E0679C81D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30AB9-0EEA-40FA-871B-858E26CAB3CE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58B91-9694-485F-9A2A-7E0679C81D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30AB9-0EEA-40FA-871B-858E26CAB3CE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58B91-9694-485F-9A2A-7E0679C81D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30AB9-0EEA-40FA-871B-858E26CAB3CE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58B91-9694-485F-9A2A-7E0679C81D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30AB9-0EEA-40FA-871B-858E26CAB3CE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58B91-9694-485F-9A2A-7E0679C81D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30AB9-0EEA-40FA-871B-858E26CAB3CE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58B91-9694-485F-9A2A-7E0679C81D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30AB9-0EEA-40FA-871B-858E26CAB3CE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58B91-9694-485F-9A2A-7E0679C81D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30AB9-0EEA-40FA-871B-858E26CAB3CE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58B91-9694-485F-9A2A-7E0679C81D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30AB9-0EEA-40FA-871B-858E26CAB3CE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58B91-9694-485F-9A2A-7E0679C81D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30AB9-0EEA-40FA-871B-858E26CAB3CE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58B91-9694-485F-9A2A-7E0679C81D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30AB9-0EEA-40FA-871B-858E26CAB3CE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58B91-9694-485F-9A2A-7E0679C81D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130AB9-0EEA-40FA-871B-858E26CAB3CE}" type="datetimeFigureOut">
              <a:rPr lang="ru-RU" smtClean="0"/>
              <a:pPr/>
              <a:t>15.01.2017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958B91-9694-485F-9A2A-7E0679C81D8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792017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Скругленный прямоугольник 4"/>
          <p:cNvSpPr/>
          <p:nvPr/>
        </p:nvSpPr>
        <p:spPr>
          <a:xfrm>
            <a:off x="1763688" y="1124744"/>
            <a:ext cx="6264696" cy="403244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Narrow" pitchFamily="34" charset="0"/>
              </a:rPr>
              <a:t>Конкурс  «Повторяй-ка»</a:t>
            </a:r>
            <a:endParaRPr lang="ru-RU" sz="7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Literatur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«Четвертый </a:t>
            </a:r>
            <a:r>
              <a:rPr lang="ru-RU" dirty="0" smtClean="0"/>
              <a:t> лишний»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56792"/>
            <a:ext cx="8686800" cy="4525963"/>
          </a:xfrm>
        </p:spPr>
        <p:txBody>
          <a:bodyPr/>
          <a:lstStyle/>
          <a:p>
            <a:pPr>
              <a:buNone/>
            </a:pPr>
            <a:r>
              <a:rPr lang="ru-RU" sz="4800" dirty="0" smtClean="0"/>
              <a:t>Сметана  </a:t>
            </a:r>
            <a:r>
              <a:rPr lang="ru-RU" dirty="0" smtClean="0"/>
              <a:t>      </a:t>
            </a:r>
            <a:r>
              <a:rPr lang="ru-RU" sz="4800" dirty="0" smtClean="0"/>
              <a:t>щипцы   </a:t>
            </a:r>
            <a:r>
              <a:rPr lang="ru-RU" dirty="0" smtClean="0"/>
              <a:t>          </a:t>
            </a:r>
            <a:r>
              <a:rPr lang="ru-RU" sz="4800" dirty="0" smtClean="0"/>
              <a:t>железо</a:t>
            </a:r>
          </a:p>
          <a:p>
            <a:pPr>
              <a:buNone/>
            </a:pPr>
            <a:r>
              <a:rPr lang="ru-RU" sz="4800" dirty="0" smtClean="0"/>
              <a:t>молоко  </a:t>
            </a:r>
            <a:r>
              <a:rPr lang="ru-RU" dirty="0" smtClean="0"/>
              <a:t>        </a:t>
            </a:r>
            <a:r>
              <a:rPr lang="ru-RU" sz="4800" dirty="0" smtClean="0"/>
              <a:t>тиски </a:t>
            </a:r>
            <a:r>
              <a:rPr lang="ru-RU" dirty="0" smtClean="0"/>
              <a:t>                 </a:t>
            </a:r>
            <a:r>
              <a:rPr lang="ru-RU" sz="4800" dirty="0" smtClean="0"/>
              <a:t>золото</a:t>
            </a:r>
          </a:p>
          <a:p>
            <a:pPr>
              <a:buNone/>
            </a:pPr>
            <a:r>
              <a:rPr lang="ru-RU" sz="4800" dirty="0" smtClean="0"/>
              <a:t>кефир </a:t>
            </a:r>
            <a:r>
              <a:rPr lang="ru-RU" dirty="0" smtClean="0"/>
              <a:t>      </a:t>
            </a:r>
            <a:r>
              <a:rPr lang="ru-RU" sz="4800" dirty="0" smtClean="0"/>
              <a:t>плоскогубцы </a:t>
            </a:r>
            <a:r>
              <a:rPr lang="ru-RU" dirty="0" smtClean="0"/>
              <a:t>    </a:t>
            </a:r>
            <a:r>
              <a:rPr lang="ru-RU" sz="4800" dirty="0" smtClean="0"/>
              <a:t>олово</a:t>
            </a:r>
          </a:p>
          <a:p>
            <a:pPr>
              <a:buNone/>
            </a:pPr>
            <a:r>
              <a:rPr lang="ru-RU" sz="4800" dirty="0" smtClean="0"/>
              <a:t>жмурки       пальто   </a:t>
            </a:r>
            <a:r>
              <a:rPr lang="ru-RU" dirty="0" smtClean="0"/>
              <a:t>           </a:t>
            </a:r>
            <a:r>
              <a:rPr lang="ru-RU" sz="4800" dirty="0" smtClean="0"/>
              <a:t>клещи</a:t>
            </a:r>
          </a:p>
          <a:p>
            <a:pPr>
              <a:buNone/>
            </a:pPr>
            <a:endParaRPr lang="ru-RU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539552" y="4653136"/>
            <a:ext cx="2088232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3419872" y="4653136"/>
            <a:ext cx="1872208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6660232" y="4653136"/>
            <a:ext cx="1944216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Literatura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  <p:pic>
        <p:nvPicPr>
          <p:cNvPr id="6" name="Рисунок 5" descr="su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87824" y="332656"/>
            <a:ext cx="3456384" cy="2736304"/>
          </a:xfrm>
          <a:prstGeom prst="rect">
            <a:avLst/>
          </a:prstGeom>
        </p:spPr>
      </p:pic>
      <p:pic>
        <p:nvPicPr>
          <p:cNvPr id="9" name="Рисунок 8" descr="tuchk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59832" y="3356992"/>
            <a:ext cx="3168352" cy="2671564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Literatur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0"/>
            <a:ext cx="6624736" cy="1143000"/>
          </a:xfrm>
        </p:spPr>
        <p:txBody>
          <a:bodyPr/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«Поймай свое словечко»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620688"/>
            <a:ext cx="5261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ru-RU" dirty="0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980728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endParaRPr lang="ru-RU" dirty="0" smtClean="0"/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1268760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endParaRPr lang="ru-RU" dirty="0" smtClean="0"/>
          </a:p>
        </p:txBody>
      </p:sp>
      <p:sp>
        <p:nvSpPr>
          <p:cNvPr id="8" name="Прямоугольник 7"/>
          <p:cNvSpPr/>
          <p:nvPr/>
        </p:nvSpPr>
        <p:spPr>
          <a:xfrm>
            <a:off x="395536" y="1628800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endParaRPr lang="ru-RU" dirty="0" smtClean="0"/>
          </a:p>
        </p:txBody>
      </p:sp>
      <p:sp>
        <p:nvSpPr>
          <p:cNvPr id="9" name="Прямоугольник 8"/>
          <p:cNvSpPr/>
          <p:nvPr/>
        </p:nvSpPr>
        <p:spPr>
          <a:xfrm>
            <a:off x="539552" y="1988840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endParaRPr lang="ru-RU" dirty="0" smtClean="0"/>
          </a:p>
        </p:txBody>
      </p:sp>
      <p:sp>
        <p:nvSpPr>
          <p:cNvPr id="10" name="Прямоугольник 9"/>
          <p:cNvSpPr/>
          <p:nvPr/>
        </p:nvSpPr>
        <p:spPr>
          <a:xfrm>
            <a:off x="539552" y="2348880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11560" y="2780928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endParaRPr lang="ru-RU" dirty="0" smtClean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555776" y="980728"/>
            <a:ext cx="3528392" cy="576064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sz="3600" dirty="0" smtClean="0">
                <a:solidFill>
                  <a:schemeClr val="tx1"/>
                </a:solidFill>
              </a:rPr>
              <a:t>   </a:t>
            </a:r>
            <a:r>
              <a:rPr lang="ru-RU" sz="4800" dirty="0" smtClean="0">
                <a:solidFill>
                  <a:schemeClr val="tx1"/>
                </a:solidFill>
              </a:rPr>
              <a:t>Посуда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555776" y="1628800"/>
            <a:ext cx="3528392" cy="576064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sz="4800" dirty="0" smtClean="0">
                <a:solidFill>
                  <a:schemeClr val="tx1"/>
                </a:solidFill>
              </a:rPr>
              <a:t>Рис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2555776" y="2276872"/>
            <a:ext cx="3528392" cy="648072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sz="4800" dirty="0" smtClean="0">
                <a:solidFill>
                  <a:schemeClr val="tx1"/>
                </a:solidFill>
              </a:rPr>
              <a:t>Окно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2555776" y="2996952"/>
            <a:ext cx="3528392" cy="648072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sz="4800" dirty="0" smtClean="0">
                <a:solidFill>
                  <a:schemeClr val="tx1"/>
                </a:solidFill>
              </a:rPr>
              <a:t>Груша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2555776" y="3717032"/>
            <a:ext cx="3528392" cy="648072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sz="4800" dirty="0" smtClean="0">
                <a:solidFill>
                  <a:schemeClr val="tx1"/>
                </a:solidFill>
              </a:rPr>
              <a:t>Яблоко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2555776" y="4437112"/>
            <a:ext cx="3528392" cy="648072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sz="4800" dirty="0" smtClean="0">
                <a:solidFill>
                  <a:schemeClr val="tx1"/>
                </a:solidFill>
              </a:rPr>
              <a:t>Заяц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2555776" y="5157192"/>
            <a:ext cx="3528392" cy="648072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Солнце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2555776" y="5877272"/>
            <a:ext cx="3528392" cy="576064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sz="4800" dirty="0" smtClean="0">
                <a:solidFill>
                  <a:schemeClr val="tx1"/>
                </a:solidFill>
              </a:rPr>
              <a:t>Зима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5665e796cdfc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626968" cy="850106"/>
          </a:xfrm>
        </p:spPr>
        <p:txBody>
          <a:bodyPr>
            <a:noAutofit/>
          </a:bodyPr>
          <a:lstStyle/>
          <a:p>
            <a:r>
              <a:rPr lang="ru-RU" sz="7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</a:t>
            </a:r>
            <a:r>
              <a:rPr lang="ru-RU" sz="72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Слоговик</a:t>
            </a:r>
            <a:r>
              <a:rPr lang="ru-RU" sz="7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»</a:t>
            </a:r>
            <a:endParaRPr lang="ru-RU" sz="7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699792" y="1124744"/>
            <a:ext cx="164660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 smtClean="0"/>
              <a:t>Дом -</a:t>
            </a:r>
            <a:endParaRPr lang="ru-RU" sz="4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355976" y="1124744"/>
            <a:ext cx="155882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4800" dirty="0" smtClean="0"/>
              <a:t>дома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699792" y="1844824"/>
            <a:ext cx="155042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 smtClean="0"/>
              <a:t>сад  -</a:t>
            </a:r>
            <a:endParaRPr lang="ru-RU" sz="48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355976" y="1844824"/>
            <a:ext cx="149271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4800" dirty="0" smtClean="0"/>
              <a:t>сады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699792" y="2492896"/>
            <a:ext cx="21602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 smtClean="0"/>
              <a:t>дуб  -</a:t>
            </a:r>
            <a:endParaRPr lang="ru-RU" sz="48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283968" y="2492896"/>
            <a:ext cx="154048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4800" dirty="0" smtClean="0"/>
              <a:t>дубы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627784" y="3140968"/>
            <a:ext cx="162095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 smtClean="0"/>
              <a:t>снег -</a:t>
            </a:r>
            <a:endParaRPr lang="ru-RU" sz="48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4283968" y="3140968"/>
            <a:ext cx="23042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4800" dirty="0" smtClean="0"/>
              <a:t>снега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2627784" y="3789040"/>
            <a:ext cx="167225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 smtClean="0"/>
              <a:t>лес   -</a:t>
            </a:r>
            <a:endParaRPr lang="ru-RU" sz="48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4355976" y="3789040"/>
            <a:ext cx="135966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4800" dirty="0" smtClean="0"/>
              <a:t>леса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2555776" y="4437112"/>
            <a:ext cx="185255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 smtClean="0"/>
              <a:t>куст  - </a:t>
            </a:r>
            <a:endParaRPr lang="ru-RU" sz="48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427984" y="4365104"/>
            <a:ext cx="165539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4800" dirty="0" smtClean="0"/>
              <a:t>кусты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2627784" y="5013176"/>
            <a:ext cx="189346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 smtClean="0"/>
              <a:t>мост - </a:t>
            </a:r>
            <a:endParaRPr lang="ru-RU" sz="48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4427984" y="5013176"/>
            <a:ext cx="183575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4800" dirty="0" smtClean="0"/>
              <a:t>мосты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2627784" y="5661248"/>
            <a:ext cx="222637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 smtClean="0"/>
              <a:t>дождь -</a:t>
            </a:r>
            <a:endParaRPr lang="ru-RU" sz="4800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4788024" y="5661248"/>
            <a:ext cx="194264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4800" dirty="0" smtClean="0"/>
              <a:t>дожди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1" grpId="0"/>
      <p:bldP spid="13" grpId="0"/>
      <p:bldP spid="15" grpId="0"/>
      <p:bldP spid="17" grpId="0"/>
      <p:bldP spid="19" grpId="0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Рисунок 20" descr="1298453369_2011-02-23_122609.jpg"/>
          <p:cNvPicPr>
            <a:picLocks noChangeAspect="1"/>
          </p:cNvPicPr>
          <p:nvPr/>
        </p:nvPicPr>
        <p:blipFill>
          <a:blip r:embed="rId2" cstate="print"/>
          <a:srcRect b="716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411760" y="980728"/>
            <a:ext cx="223009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dirty="0" smtClean="0"/>
              <a:t>Блины -</a:t>
            </a:r>
            <a:endParaRPr lang="ru-RU" sz="4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572000" y="980728"/>
            <a:ext cx="147809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None/>
            </a:pPr>
            <a:r>
              <a:rPr lang="ru-RU" sz="4800" dirty="0" smtClean="0"/>
              <a:t>блин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411760" y="1556792"/>
            <a:ext cx="226215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 smtClean="0"/>
              <a:t>грибы  -</a:t>
            </a:r>
            <a:endParaRPr lang="ru-RU" sz="4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716016" y="1556792"/>
            <a:ext cx="17281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4800" dirty="0" smtClean="0"/>
              <a:t>гриб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339752" y="2204864"/>
            <a:ext cx="225414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 smtClean="0"/>
              <a:t>двери  -</a:t>
            </a:r>
            <a:endParaRPr lang="ru-RU" sz="48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644008" y="2204864"/>
            <a:ext cx="174118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4800" dirty="0" smtClean="0"/>
              <a:t>дверь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339752" y="2852936"/>
            <a:ext cx="217078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 smtClean="0"/>
              <a:t>звери  -</a:t>
            </a:r>
            <a:endParaRPr lang="ru-RU" sz="48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644008" y="2852936"/>
            <a:ext cx="165782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4800" dirty="0" smtClean="0"/>
              <a:t>зверь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339752" y="3501008"/>
            <a:ext cx="219572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 smtClean="0"/>
              <a:t>кони    -</a:t>
            </a:r>
            <a:endParaRPr lang="ru-RU" sz="48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4644008" y="3429000"/>
            <a:ext cx="15121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4800" dirty="0" smtClean="0"/>
              <a:t>конь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2339752" y="4149080"/>
            <a:ext cx="241732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 smtClean="0"/>
              <a:t>гвозди  -</a:t>
            </a:r>
            <a:endParaRPr lang="ru-RU" sz="48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4644008" y="4149080"/>
            <a:ext cx="190436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4800" dirty="0" smtClean="0"/>
              <a:t>гвоздь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2339752" y="4797152"/>
            <a:ext cx="243400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 smtClean="0"/>
              <a:t>друзья  -</a:t>
            </a:r>
            <a:endParaRPr lang="ru-RU" sz="48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4788024" y="4797152"/>
            <a:ext cx="133914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4800" dirty="0" smtClean="0"/>
              <a:t>друг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2411760" y="5517232"/>
            <a:ext cx="206017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 smtClean="0"/>
              <a:t>сучья  -</a:t>
            </a:r>
            <a:endParaRPr lang="ru-RU" sz="480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4716016" y="5517232"/>
            <a:ext cx="100860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4800" dirty="0" smtClean="0"/>
              <a:t>сук</a:t>
            </a:r>
            <a:endParaRPr lang="ru-RU" sz="48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0" grpId="0"/>
      <p:bldP spid="12" grpId="0"/>
      <p:bldP spid="14" grpId="0"/>
      <p:bldP spid="16" grpId="0"/>
      <p:bldP spid="18" grpId="0"/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-3-63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339752" y="836712"/>
            <a:ext cx="161557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 smtClean="0"/>
              <a:t>Дом </a:t>
            </a:r>
            <a:endParaRPr lang="ru-RU" sz="5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004048" y="692696"/>
            <a:ext cx="210025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5400" dirty="0" smtClean="0"/>
              <a:t>блины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339752" y="1484784"/>
            <a:ext cx="135325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 smtClean="0"/>
              <a:t>сад </a:t>
            </a:r>
            <a:endParaRPr lang="ru-RU" sz="5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076056" y="1412776"/>
            <a:ext cx="199285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5400" dirty="0" smtClean="0"/>
              <a:t>грибы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267744" y="2204864"/>
            <a:ext cx="130099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 smtClean="0"/>
              <a:t>дуб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076056" y="2132856"/>
            <a:ext cx="198644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5400" dirty="0" smtClean="0"/>
              <a:t>двери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267744" y="2924944"/>
            <a:ext cx="143180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 smtClean="0"/>
              <a:t>снег</a:t>
            </a:r>
            <a:endParaRPr lang="ru-RU" sz="54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076056" y="2852936"/>
            <a:ext cx="189346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5400" dirty="0" smtClean="0"/>
              <a:t>звери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2267744" y="3645024"/>
            <a:ext cx="117532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 smtClean="0"/>
              <a:t>лес</a:t>
            </a:r>
            <a:endParaRPr lang="ru-RU" sz="54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5076056" y="3501008"/>
            <a:ext cx="160633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5400" dirty="0" smtClean="0"/>
              <a:t>кони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2267744" y="4293096"/>
            <a:ext cx="137781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 smtClean="0"/>
              <a:t>куст</a:t>
            </a:r>
            <a:endParaRPr lang="ru-RU" sz="54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5076056" y="4077072"/>
            <a:ext cx="251142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5400" dirty="0" smtClean="0"/>
              <a:t>гвозди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2267744" y="4941168"/>
            <a:ext cx="173637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 smtClean="0"/>
              <a:t>мост </a:t>
            </a:r>
            <a:endParaRPr lang="ru-RU" sz="54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5148064" y="4869160"/>
            <a:ext cx="177163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5400" dirty="0" smtClean="0"/>
              <a:t>сучья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792017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Блок-схема: альтернативный процесс 4"/>
          <p:cNvSpPr/>
          <p:nvPr/>
        </p:nvSpPr>
        <p:spPr>
          <a:xfrm>
            <a:off x="1763688" y="1124744"/>
            <a:ext cx="5976664" cy="4104456"/>
          </a:xfrm>
          <a:prstGeom prst="flowChartAlternateProcess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Конкурс «Объясняй-ка»</a:t>
            </a:r>
            <a:endParaRPr lang="ru-RU" sz="6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792017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196752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              </a:t>
            </a:r>
            <a:endParaRPr lang="ru-RU" dirty="0"/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1619672" y="908720"/>
            <a:ext cx="6336704" cy="4320480"/>
          </a:xfrm>
          <a:prstGeom prst="flowChartAlternateProcess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sz="3600" dirty="0" smtClean="0"/>
              <a:t>Восемнадцатое </a:t>
            </a:r>
            <a:r>
              <a:rPr lang="ru-RU" sz="3600" dirty="0" smtClean="0"/>
              <a:t> </a:t>
            </a:r>
            <a:r>
              <a:rPr lang="ru-RU" sz="3600" dirty="0" smtClean="0"/>
              <a:t>января.</a:t>
            </a:r>
          </a:p>
          <a:p>
            <a:pPr algn="ctr">
              <a:buNone/>
            </a:pPr>
            <a:r>
              <a:rPr lang="ru-RU" sz="3600" dirty="0" smtClean="0"/>
              <a:t>     Среда.</a:t>
            </a:r>
          </a:p>
          <a:p>
            <a:pPr algn="ctr">
              <a:buNone/>
            </a:pPr>
            <a:r>
              <a:rPr lang="ru-RU" sz="3600" dirty="0" smtClean="0"/>
              <a:t>                 Классная работа.</a:t>
            </a:r>
          </a:p>
          <a:p>
            <a:pPr algn="ctr">
              <a:buNone/>
            </a:pPr>
            <a:r>
              <a:rPr lang="ru-RU" sz="3600" dirty="0" smtClean="0"/>
              <a:t>Имена существительные, имеющие форму  только единственного или только множественного числа.</a:t>
            </a:r>
            <a:endParaRPr lang="ru-RU" sz="36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-3-63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74638"/>
            <a:ext cx="6995120" cy="1143000"/>
          </a:xfrm>
        </p:spPr>
        <p:txBody>
          <a:bodyPr/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Конкурс «ПУТАНИЦА»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79712" y="1124744"/>
            <a:ext cx="240110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 err="1" smtClean="0"/>
              <a:t>Ль-па-то</a:t>
            </a:r>
            <a:endParaRPr lang="ru-RU" sz="4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979712" y="1988840"/>
            <a:ext cx="212487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 err="1" smtClean="0"/>
              <a:t>нка-ма</a:t>
            </a:r>
            <a:r>
              <a:rPr lang="ru-RU" sz="4800" dirty="0" smtClean="0"/>
              <a:t> </a:t>
            </a:r>
            <a:endParaRPr lang="ru-RU" sz="4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619672" y="2924944"/>
            <a:ext cx="284244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 err="1" smtClean="0"/>
              <a:t>та-сме-на</a:t>
            </a:r>
            <a:r>
              <a:rPr lang="ru-RU" sz="4800" dirty="0" smtClean="0"/>
              <a:t> </a:t>
            </a:r>
            <a:endParaRPr lang="ru-RU" sz="4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835696" y="3861048"/>
            <a:ext cx="210346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 err="1" smtClean="0"/>
              <a:t>но-пше</a:t>
            </a:r>
            <a:endParaRPr lang="ru-RU" sz="48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835696" y="4725144"/>
            <a:ext cx="198483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 err="1" smtClean="0"/>
              <a:t>ло-мас</a:t>
            </a:r>
            <a:endParaRPr lang="ru-RU" sz="48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724128" y="1124744"/>
            <a:ext cx="159017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 err="1" smtClean="0"/>
              <a:t>хи-ду</a:t>
            </a:r>
            <a:endParaRPr lang="ru-RU" sz="48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580112" y="1988840"/>
            <a:ext cx="233429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 smtClean="0"/>
              <a:t> </a:t>
            </a:r>
            <a:r>
              <a:rPr lang="ru-RU" sz="4800" dirty="0" err="1" smtClean="0"/>
              <a:t>ки-слив</a:t>
            </a:r>
            <a:endParaRPr lang="ru-RU" sz="48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932040" y="2924944"/>
            <a:ext cx="342330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 err="1" smtClean="0"/>
              <a:t>ма-ро-ка-ны</a:t>
            </a:r>
            <a:endParaRPr lang="ru-RU" sz="48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580112" y="3789040"/>
            <a:ext cx="193835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 err="1" smtClean="0"/>
              <a:t>дри-ку</a:t>
            </a:r>
            <a:endParaRPr lang="ru-RU" sz="48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5652120" y="4725144"/>
            <a:ext cx="207460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 err="1" smtClean="0"/>
              <a:t>щи-кле</a:t>
            </a:r>
            <a:endParaRPr lang="ru-RU" sz="4800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691680" y="1268760"/>
            <a:ext cx="2736304" cy="792088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Пальто</a:t>
            </a:r>
            <a:endParaRPr lang="ru-RU" sz="5400" dirty="0">
              <a:solidFill>
                <a:schemeClr val="tx1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691680" y="2204864"/>
            <a:ext cx="2736304" cy="72008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манка</a:t>
            </a:r>
            <a:endParaRPr lang="ru-RU" sz="5400" dirty="0">
              <a:solidFill>
                <a:schemeClr val="tx1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1691680" y="4941168"/>
            <a:ext cx="2736304" cy="72008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масло</a:t>
            </a:r>
            <a:endParaRPr lang="ru-RU" sz="5400" dirty="0">
              <a:solidFill>
                <a:schemeClr val="tx1"/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1691680" y="3068960"/>
            <a:ext cx="2736304" cy="72008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сметана</a:t>
            </a:r>
            <a:endParaRPr lang="ru-RU" sz="5400" dirty="0">
              <a:solidFill>
                <a:schemeClr val="tx1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691680" y="3933056"/>
            <a:ext cx="2736304" cy="792088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пшено</a:t>
            </a:r>
            <a:endParaRPr lang="ru-RU" sz="5400" dirty="0">
              <a:solidFill>
                <a:schemeClr val="tx1"/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5004048" y="1268760"/>
            <a:ext cx="3456384" cy="72008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духи</a:t>
            </a:r>
            <a:endParaRPr lang="ru-RU" sz="5400" dirty="0">
              <a:solidFill>
                <a:schemeClr val="tx1"/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5004048" y="3933056"/>
            <a:ext cx="3456384" cy="72008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кудри</a:t>
            </a:r>
            <a:endParaRPr lang="ru-RU" sz="5400" dirty="0">
              <a:solidFill>
                <a:schemeClr val="tx1"/>
              </a:solidFill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5004048" y="2204864"/>
            <a:ext cx="3456384" cy="72008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сливки</a:t>
            </a:r>
            <a:endParaRPr lang="ru-RU" sz="5400" dirty="0">
              <a:solidFill>
                <a:schemeClr val="tx1"/>
              </a:solidFill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5004048" y="3068960"/>
            <a:ext cx="3456384" cy="72008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макароны</a:t>
            </a:r>
            <a:endParaRPr lang="ru-RU" sz="5400" dirty="0">
              <a:solidFill>
                <a:schemeClr val="tx1"/>
              </a:solidFill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5004048" y="4941168"/>
            <a:ext cx="3456384" cy="648072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клещи</a:t>
            </a:r>
            <a:endParaRPr lang="ru-RU" sz="5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5792017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44824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1763688" y="980728"/>
            <a:ext cx="6048672" cy="4176464"/>
          </a:xfrm>
          <a:prstGeom prst="flowChartAlternateProcess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Конкурс «ЗАКРЕПЛЯЙ-КА»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1897</TotalTime>
  <Words>155</Words>
  <Application>Microsoft Office PowerPoint</Application>
  <PresentationFormat>Экран (4:3)</PresentationFormat>
  <Paragraphs>91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«Поймай свое словечко»</vt:lpstr>
      <vt:lpstr>«Слоговик»</vt:lpstr>
      <vt:lpstr>Слайд 4</vt:lpstr>
      <vt:lpstr>Слайд 5</vt:lpstr>
      <vt:lpstr>Слайд 6</vt:lpstr>
      <vt:lpstr>Слайд 7</vt:lpstr>
      <vt:lpstr>Конкурс «ПУТАНИЦА»</vt:lpstr>
      <vt:lpstr>Слайд 9</vt:lpstr>
      <vt:lpstr>«Четвертый  лишний»</vt:lpstr>
      <vt:lpstr>Слайд 11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Конкурс»Повторяй-ка»</dc:title>
  <dc:creator>Ольга</dc:creator>
  <cp:lastModifiedBy>Ольга</cp:lastModifiedBy>
  <cp:revision>64</cp:revision>
  <dcterms:created xsi:type="dcterms:W3CDTF">2016-12-13T17:39:47Z</dcterms:created>
  <dcterms:modified xsi:type="dcterms:W3CDTF">2017-01-15T17:05:18Z</dcterms:modified>
</cp:coreProperties>
</file>