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12"/>
  </p:notesMasterIdLst>
  <p:sldIdLst>
    <p:sldId id="277" r:id="rId3"/>
    <p:sldId id="278" r:id="rId4"/>
    <p:sldId id="272" r:id="rId5"/>
    <p:sldId id="276" r:id="rId6"/>
    <p:sldId id="273" r:id="rId7"/>
    <p:sldId id="274" r:id="rId8"/>
    <p:sldId id="261" r:id="rId9"/>
    <p:sldId id="275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F8C448-3B78-4681-B0A6-5250C2D75D9F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168EE1-4C92-4649-857A-307A45547F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199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7AAE-F2FF-46D0-BEB9-4D44FCFEA43A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A4-7179-43F1-998D-945474A32BA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7AAE-F2FF-46D0-BEB9-4D44FCFEA43A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A4-7179-43F1-998D-945474A32B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7AAE-F2FF-46D0-BEB9-4D44FCFEA43A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A4-7179-43F1-998D-945474A32B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7AAE-F2FF-46D0-BEB9-4D44FCFEA43A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20.06.2017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A4-7179-43F1-998D-945474A32BA8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8050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7AAE-F2FF-46D0-BEB9-4D44FCFEA43A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20.06.2017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A4-7179-43F1-998D-945474A32BA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534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7AAE-F2FF-46D0-BEB9-4D44FCFEA43A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20.06.2017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A4-7179-43F1-998D-945474A32BA8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7691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7AAE-F2FF-46D0-BEB9-4D44FCFEA43A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20.06.2017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A4-7179-43F1-998D-945474A32BA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882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7AAE-F2FF-46D0-BEB9-4D44FCFEA43A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20.06.2017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A4-7179-43F1-998D-945474A32BA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5635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7AAE-F2FF-46D0-BEB9-4D44FCFEA43A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20.06.2017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A4-7179-43F1-998D-945474A32BA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414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7AAE-F2FF-46D0-BEB9-4D44FCFEA43A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20.06.2017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A4-7179-43F1-998D-945474A32BA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0026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7AAE-F2FF-46D0-BEB9-4D44FCFEA43A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20.06.2017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A4-7179-43F1-998D-945474A32BA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530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7AAE-F2FF-46D0-BEB9-4D44FCFEA43A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A4-7179-43F1-998D-945474A32B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7AAE-F2FF-46D0-BEB9-4D44FCFEA43A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20.06.2017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97330A4-7179-43F1-998D-945474A32BA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6031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7AAE-F2FF-46D0-BEB9-4D44FCFEA43A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20.06.2017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A4-7179-43F1-998D-945474A32BA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1866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7AAE-F2FF-46D0-BEB9-4D44FCFEA43A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20.06.2017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A4-7179-43F1-998D-945474A32BA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362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7AAE-F2FF-46D0-BEB9-4D44FCFEA43A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A4-7179-43F1-998D-945474A32BA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7AAE-F2FF-46D0-BEB9-4D44FCFEA43A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A4-7179-43F1-998D-945474A32B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7AAE-F2FF-46D0-BEB9-4D44FCFEA43A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A4-7179-43F1-998D-945474A32B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7AAE-F2FF-46D0-BEB9-4D44FCFEA43A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A4-7179-43F1-998D-945474A32B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7AAE-F2FF-46D0-BEB9-4D44FCFEA43A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A4-7179-43F1-998D-945474A32B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7AAE-F2FF-46D0-BEB9-4D44FCFEA43A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A4-7179-43F1-998D-945474A32B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77AAE-F2FF-46D0-BEB9-4D44FCFEA43A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97330A4-7179-43F1-998D-945474A32BA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977AAE-F2FF-46D0-BEB9-4D44FCFEA43A}" type="datetimeFigureOut">
              <a:rPr lang="ru-RU" smtClean="0"/>
              <a:t>20.06.2017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97330A4-7179-43F1-998D-945474A32BA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977AAE-F2FF-46D0-BEB9-4D44FCFEA43A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20.06.2017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97330A4-7179-43F1-998D-945474A32BA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2083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мире профессий</a:t>
            </a:r>
            <a:endParaRPr lang="ru-RU" dirty="0"/>
          </a:p>
        </p:txBody>
      </p:sp>
      <p:pic>
        <p:nvPicPr>
          <p:cNvPr id="1026" name="Picture 2" descr="C:\Users\User\Downloads\images (8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72797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ownloads\images (1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708920"/>
            <a:ext cx="2114550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ownloads\images (1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74467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581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052736"/>
            <a:ext cx="7851648" cy="1296144"/>
          </a:xfrm>
        </p:spPr>
        <p:txBody>
          <a:bodyPr/>
          <a:lstStyle/>
          <a:p>
            <a:r>
              <a:rPr lang="ru-RU" dirty="0" smtClean="0"/>
              <a:t>Крылатые выражения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620688" y="3068960"/>
            <a:ext cx="8856984" cy="3456384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 </a:t>
            </a:r>
          </a:p>
          <a:p>
            <a:pPr lvl="0"/>
            <a:r>
              <a:rPr lang="ru-RU" dirty="0"/>
              <a:t>Говори по-русски;</a:t>
            </a:r>
          </a:p>
          <a:p>
            <a:pPr lvl="0"/>
            <a:r>
              <a:rPr lang="ru-RU" dirty="0"/>
              <a:t>Будь внимательным;</a:t>
            </a:r>
          </a:p>
          <a:p>
            <a:pPr lvl="0"/>
            <a:r>
              <a:rPr lang="ru-RU" dirty="0"/>
              <a:t>Не перебивай говорящего;</a:t>
            </a:r>
          </a:p>
          <a:p>
            <a:pPr lvl="0"/>
            <a:r>
              <a:rPr lang="ru-RU" dirty="0"/>
              <a:t>Если хочешь ответить подними руку;</a:t>
            </a:r>
          </a:p>
          <a:p>
            <a:pPr lvl="0"/>
            <a:r>
              <a:rPr lang="ru-RU" dirty="0"/>
              <a:t>Будь активным;</a:t>
            </a:r>
          </a:p>
          <a:p>
            <a:r>
              <a:rPr lang="ru-RU" dirty="0"/>
              <a:t>Не шуми на уроке</a:t>
            </a:r>
          </a:p>
        </p:txBody>
      </p:sp>
    </p:spTree>
    <p:extLst>
      <p:ext uri="{BB962C8B-B14F-4D97-AF65-F5344CB8AC3E}">
        <p14:creationId xmlns:p14="http://schemas.microsoft.com/office/powerpoint/2010/main" val="2653403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Новые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Профессия</a:t>
            </a:r>
          </a:p>
          <a:p>
            <a:r>
              <a:rPr lang="ru-RU" dirty="0" smtClean="0"/>
              <a:t>Род деятельности</a:t>
            </a:r>
          </a:p>
          <a:p>
            <a:r>
              <a:rPr lang="ru-RU" dirty="0" smtClean="0"/>
              <a:t>Должность</a:t>
            </a:r>
          </a:p>
          <a:p>
            <a:r>
              <a:rPr lang="ru-RU" dirty="0" smtClean="0"/>
              <a:t>Художником</a:t>
            </a:r>
          </a:p>
          <a:p>
            <a:r>
              <a:rPr lang="ru-RU" dirty="0" smtClean="0"/>
              <a:t>Строителем</a:t>
            </a:r>
          </a:p>
          <a:p>
            <a:r>
              <a:rPr lang="ru-RU" dirty="0" smtClean="0"/>
              <a:t>Маляром</a:t>
            </a:r>
          </a:p>
          <a:p>
            <a:r>
              <a:rPr lang="ru-RU" dirty="0" smtClean="0"/>
              <a:t>Бухгалтером</a:t>
            </a:r>
          </a:p>
          <a:p>
            <a:r>
              <a:rPr lang="ru-RU" dirty="0" smtClean="0"/>
              <a:t>Ювелиром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4784"/>
            <a:ext cx="4028256" cy="4752528"/>
          </a:xfrm>
        </p:spPr>
        <p:txBody>
          <a:bodyPr>
            <a:normAutofit/>
          </a:bodyPr>
          <a:lstStyle/>
          <a:p>
            <a:r>
              <a:rPr lang="en-US" dirty="0" err="1" smtClean="0"/>
              <a:t>Kasb</a:t>
            </a:r>
            <a:endParaRPr lang="en-US" dirty="0" smtClean="0"/>
          </a:p>
          <a:p>
            <a:r>
              <a:rPr lang="en-US" dirty="0" err="1" smtClean="0"/>
              <a:t>Faoliyat</a:t>
            </a:r>
            <a:r>
              <a:rPr lang="en-US" dirty="0" smtClean="0"/>
              <a:t>  </a:t>
            </a:r>
            <a:r>
              <a:rPr lang="en-US" dirty="0" err="1" smtClean="0"/>
              <a:t>turi</a:t>
            </a:r>
            <a:endParaRPr lang="en-US" dirty="0" smtClean="0"/>
          </a:p>
          <a:p>
            <a:r>
              <a:rPr lang="en-US" dirty="0" err="1" smtClean="0"/>
              <a:t>Lavozim</a:t>
            </a:r>
            <a:endParaRPr lang="en-US" dirty="0" smtClean="0"/>
          </a:p>
          <a:p>
            <a:r>
              <a:rPr lang="en-US" dirty="0" err="1" smtClean="0"/>
              <a:t>Rassom</a:t>
            </a:r>
            <a:r>
              <a:rPr lang="en-US" dirty="0" smtClean="0"/>
              <a:t> </a:t>
            </a:r>
            <a:r>
              <a:rPr lang="en-US" dirty="0" err="1" smtClean="0"/>
              <a:t>bo’lib</a:t>
            </a:r>
            <a:endParaRPr lang="en-US" dirty="0" smtClean="0"/>
          </a:p>
          <a:p>
            <a:r>
              <a:rPr lang="en-US" dirty="0" err="1" smtClean="0"/>
              <a:t>Quruvchi</a:t>
            </a:r>
            <a:r>
              <a:rPr lang="en-US" dirty="0" smtClean="0"/>
              <a:t> </a:t>
            </a:r>
            <a:r>
              <a:rPr lang="en-US" dirty="0" err="1" smtClean="0"/>
              <a:t>bo’lib</a:t>
            </a:r>
            <a:endParaRPr lang="en-US" dirty="0" smtClean="0"/>
          </a:p>
          <a:p>
            <a:r>
              <a:rPr lang="en-US" dirty="0" err="1" smtClean="0"/>
              <a:t>Bo’yoqchi</a:t>
            </a:r>
            <a:r>
              <a:rPr lang="en-US" dirty="0" smtClean="0"/>
              <a:t> </a:t>
            </a:r>
            <a:r>
              <a:rPr lang="en-US" dirty="0" err="1" smtClean="0"/>
              <a:t>bo’lib</a:t>
            </a:r>
            <a:endParaRPr lang="en-US" dirty="0" smtClean="0"/>
          </a:p>
          <a:p>
            <a:r>
              <a:rPr lang="en-US" dirty="0" err="1" smtClean="0"/>
              <a:t>Hisobchi</a:t>
            </a:r>
            <a:r>
              <a:rPr lang="en-US" dirty="0" smtClean="0"/>
              <a:t> </a:t>
            </a:r>
            <a:r>
              <a:rPr lang="en-US" dirty="0" err="1" smtClean="0"/>
              <a:t>bo’lib</a:t>
            </a:r>
            <a:endParaRPr lang="en-US" dirty="0" smtClean="0"/>
          </a:p>
          <a:p>
            <a:r>
              <a:rPr lang="en-US" dirty="0" err="1" smtClean="0"/>
              <a:t>Zargar</a:t>
            </a:r>
            <a:r>
              <a:rPr lang="en-US" dirty="0" smtClean="0"/>
              <a:t> </a:t>
            </a:r>
            <a:r>
              <a:rPr lang="en-US" dirty="0" err="1" smtClean="0"/>
              <a:t>bo’lib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427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Кем?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Журналистом</a:t>
            </a:r>
          </a:p>
          <a:p>
            <a:r>
              <a:rPr lang="ru-RU" dirty="0" smtClean="0"/>
              <a:t>Учителем</a:t>
            </a:r>
          </a:p>
          <a:p>
            <a:r>
              <a:rPr lang="ru-RU" dirty="0" smtClean="0"/>
              <a:t>Продавцом</a:t>
            </a:r>
          </a:p>
          <a:p>
            <a:r>
              <a:rPr lang="ru-RU" dirty="0" smtClean="0"/>
              <a:t>Художником</a:t>
            </a:r>
          </a:p>
          <a:p>
            <a:r>
              <a:rPr lang="ru-RU" dirty="0" smtClean="0"/>
              <a:t>Трактористом</a:t>
            </a:r>
          </a:p>
          <a:p>
            <a:r>
              <a:rPr lang="ru-RU" dirty="0" smtClean="0"/>
              <a:t>Артистом</a:t>
            </a:r>
          </a:p>
          <a:p>
            <a:r>
              <a:rPr lang="ru-RU" dirty="0" smtClean="0"/>
              <a:t>Врачом</a:t>
            </a:r>
          </a:p>
          <a:p>
            <a:r>
              <a:rPr lang="ru-RU" dirty="0" smtClean="0"/>
              <a:t>Дизайнером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Журналисткой</a:t>
            </a:r>
          </a:p>
          <a:p>
            <a:r>
              <a:rPr lang="ru-RU" dirty="0" smtClean="0"/>
              <a:t>Учительницей</a:t>
            </a:r>
          </a:p>
          <a:p>
            <a:r>
              <a:rPr lang="ru-RU" dirty="0" smtClean="0"/>
              <a:t>Продавщицей</a:t>
            </a:r>
          </a:p>
          <a:p>
            <a:r>
              <a:rPr lang="ru-RU" dirty="0" smtClean="0"/>
              <a:t>Художницей</a:t>
            </a:r>
          </a:p>
          <a:p>
            <a:r>
              <a:rPr lang="ru-RU" dirty="0" smtClean="0"/>
              <a:t>Трактористкой</a:t>
            </a:r>
          </a:p>
          <a:p>
            <a:r>
              <a:rPr lang="ru-RU" dirty="0" smtClean="0"/>
              <a:t>Артисткой</a:t>
            </a:r>
          </a:p>
          <a:p>
            <a:r>
              <a:rPr lang="ru-RU" dirty="0" smtClean="0"/>
              <a:t>Врачом</a:t>
            </a:r>
          </a:p>
          <a:p>
            <a:r>
              <a:rPr lang="ru-RU" dirty="0" smtClean="0"/>
              <a:t>Дизайнером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2903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7"/>
            <a:ext cx="7772400" cy="1224136"/>
          </a:xfrm>
        </p:spPr>
        <p:txBody>
          <a:bodyPr/>
          <a:lstStyle/>
          <a:p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400800" cy="4104456"/>
          </a:xfrm>
        </p:spPr>
        <p:txBody>
          <a:bodyPr>
            <a:normAutofit fontScale="77500" lnSpcReduction="200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dirty="0" smtClean="0"/>
              <a:t>Под весенний птичий свист, пашет землю  ….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/>
              <a:t>Ведёт с актёром жаркий спор, на сцене театра  ….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/>
              <a:t>Наших душ ума строитель-Мудрый школьный наш  ….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/>
              <a:t>Под оркестр поёт наш хор, впереди нас  ….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/>
              <a:t>Вор, разбойник и карманщик, Берегитесь! Я ….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/>
              <a:t>Дом лисий и птичий охраняет надёжно   ….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/>
              <a:t>Драгоценный сувенир, изготовит   ….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/>
              <a:t>Расчёт зарплаты знать пора, Проводят в срок  ….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/>
              <a:t>Вот вам  чертёж, где каждый размер, Новой детали дал   ….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/>
              <a:t>Он в лесу во всем хозяин и накормит птиц он стаи ….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379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936104"/>
          </a:xfrm>
        </p:spPr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4784"/>
            <a:ext cx="4114800" cy="5373216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Тракторист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Режиссёр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Учитель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Дирижёр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Охранник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Лесничий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Ювелир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Бухгалтер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Инженер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Егерь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1412776"/>
            <a:ext cx="4038600" cy="504056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3200" dirty="0" smtClean="0"/>
              <a:t>Т</a:t>
            </a:r>
          </a:p>
          <a:p>
            <a:pPr marL="0" indent="0" algn="just">
              <a:buNone/>
            </a:pPr>
            <a:r>
              <a:rPr lang="ru-RU" sz="3200" dirty="0" smtClean="0"/>
              <a:t>Р</a:t>
            </a:r>
          </a:p>
          <a:p>
            <a:pPr marL="0" indent="0" algn="just">
              <a:buNone/>
            </a:pPr>
            <a:r>
              <a:rPr lang="ru-RU" sz="3200" dirty="0" smtClean="0"/>
              <a:t>У</a:t>
            </a:r>
          </a:p>
          <a:p>
            <a:pPr marL="0" indent="0" algn="just">
              <a:buNone/>
            </a:pPr>
            <a:r>
              <a:rPr lang="ru-RU" sz="3200" dirty="0" smtClean="0"/>
              <a:t>Д</a:t>
            </a:r>
          </a:p>
          <a:p>
            <a:pPr marL="0" indent="0" algn="just">
              <a:buNone/>
            </a:pPr>
            <a:r>
              <a:rPr lang="ru-RU" sz="3200" dirty="0" smtClean="0"/>
              <a:t>О</a:t>
            </a:r>
          </a:p>
          <a:p>
            <a:pPr marL="0" indent="0" algn="just">
              <a:buNone/>
            </a:pPr>
            <a:r>
              <a:rPr lang="ru-RU" sz="3200" dirty="0" smtClean="0"/>
              <a:t>Л</a:t>
            </a:r>
          </a:p>
          <a:p>
            <a:pPr marL="0" indent="0" algn="just">
              <a:buNone/>
            </a:pPr>
            <a:r>
              <a:rPr lang="ru-RU" sz="3200" dirty="0" smtClean="0"/>
              <a:t>Ю</a:t>
            </a:r>
          </a:p>
          <a:p>
            <a:pPr marL="0" indent="0" algn="just">
              <a:buNone/>
            </a:pPr>
            <a:r>
              <a:rPr lang="ru-RU" sz="3200" dirty="0" smtClean="0"/>
              <a:t>Б</a:t>
            </a:r>
          </a:p>
          <a:p>
            <a:pPr marL="0" indent="0" algn="just">
              <a:buNone/>
            </a:pPr>
            <a:r>
              <a:rPr lang="ru-RU" sz="3200" dirty="0" smtClean="0"/>
              <a:t>И</a:t>
            </a:r>
          </a:p>
          <a:p>
            <a:pPr marL="0" indent="0" algn="just">
              <a:buNone/>
            </a:pPr>
            <a:r>
              <a:rPr lang="ru-RU" sz="3200" dirty="0"/>
              <a:t>Е</a:t>
            </a:r>
            <a:endParaRPr lang="ru-RU" sz="3200" dirty="0" smtClean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943132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-17512"/>
            <a:ext cx="7772400" cy="2475706"/>
          </a:xfrm>
        </p:spPr>
        <p:txBody>
          <a:bodyPr/>
          <a:lstStyle/>
          <a:p>
            <a:r>
              <a:rPr lang="ru-RU" dirty="0" smtClean="0"/>
              <a:t>Пословицы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276872"/>
            <a:ext cx="6400800" cy="3888432"/>
          </a:xfrm>
        </p:spPr>
        <p:txBody>
          <a:bodyPr>
            <a:normAutofit/>
          </a:bodyPr>
          <a:lstStyle/>
          <a:p>
            <a:pPr marL="457200" indent="-457200" algn="l">
              <a:buFont typeface="Wingdings" pitchFamily="2" charset="2"/>
              <a:buChar char="Ø"/>
            </a:pPr>
            <a:r>
              <a:rPr lang="ru-RU" dirty="0" smtClean="0"/>
              <a:t>Кто не работает, тот   (…..)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dirty="0" smtClean="0"/>
              <a:t>Труд человека (…. ), а лень портит.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dirty="0" smtClean="0"/>
              <a:t>Без труда не (….)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dirty="0" smtClean="0"/>
              <a:t>Дело мастера (….)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dirty="0" smtClean="0"/>
              <a:t>Птицу узнают в полёте, а человека (….)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1771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Сопоставление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Профессии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Качества человека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ru-RU" dirty="0" smtClean="0"/>
              <a:t>УЧИТЕЛЬ</a:t>
            </a:r>
          </a:p>
          <a:p>
            <a:pPr marL="457200" indent="-457200">
              <a:buFont typeface="+mj-lt"/>
              <a:buAutoNum type="alphaUcPeriod"/>
            </a:pPr>
            <a:r>
              <a:rPr lang="ru-RU" dirty="0" smtClean="0"/>
              <a:t>ВОДИТЕЛЬ</a:t>
            </a:r>
          </a:p>
          <a:p>
            <a:pPr marL="457200" indent="-457200">
              <a:buFont typeface="+mj-lt"/>
              <a:buAutoNum type="alphaUcPeriod"/>
            </a:pPr>
            <a:r>
              <a:rPr lang="ru-RU" dirty="0" smtClean="0"/>
              <a:t>ИНЖЕНЕР</a:t>
            </a:r>
          </a:p>
          <a:p>
            <a:pPr marL="457200" indent="-457200">
              <a:buFont typeface="+mj-lt"/>
              <a:buAutoNum type="alphaUcPeriod"/>
            </a:pPr>
            <a:r>
              <a:rPr lang="ru-RU" dirty="0" smtClean="0"/>
              <a:t>ЛЁТЧИК</a:t>
            </a:r>
          </a:p>
          <a:p>
            <a:pPr marL="457200" indent="-457200">
              <a:buFont typeface="+mj-lt"/>
              <a:buAutoNum type="alphaUcPeriod"/>
            </a:pPr>
            <a:r>
              <a:rPr lang="ru-RU" dirty="0" smtClean="0"/>
              <a:t>МОДЕЛЬЕР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ru-RU" dirty="0" smtClean="0"/>
              <a:t>Отзывчивый, добрый …</a:t>
            </a:r>
          </a:p>
          <a:p>
            <a:pPr marL="457200" indent="-457200">
              <a:buFont typeface="+mj-lt"/>
              <a:buAutoNum type="alphaUcPeriod"/>
            </a:pPr>
            <a:r>
              <a:rPr lang="ru-RU" dirty="0" smtClean="0"/>
              <a:t>Внимательный ….</a:t>
            </a:r>
          </a:p>
          <a:p>
            <a:pPr marL="457200" indent="-457200">
              <a:buFont typeface="+mj-lt"/>
              <a:buAutoNum type="alphaUcPeriod"/>
            </a:pPr>
            <a:r>
              <a:rPr lang="ru-RU" dirty="0" smtClean="0"/>
              <a:t>Знающий своё дело ….</a:t>
            </a:r>
          </a:p>
          <a:p>
            <a:pPr marL="457200" indent="-457200">
              <a:buFont typeface="+mj-lt"/>
              <a:buAutoNum type="alphaUcPeriod"/>
            </a:pPr>
            <a:r>
              <a:rPr lang="ru-RU" dirty="0" smtClean="0"/>
              <a:t>Смелый, ….</a:t>
            </a:r>
          </a:p>
          <a:p>
            <a:pPr marL="457200" indent="-457200">
              <a:buFont typeface="+mj-lt"/>
              <a:buAutoNum type="alphaUcPeriod"/>
            </a:pPr>
            <a:r>
              <a:rPr lang="ru-RU" dirty="0" smtClean="0"/>
              <a:t>Творческая личность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6114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  <p:bldP spid="4" grpId="0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3744416"/>
          </a:xfrm>
        </p:spPr>
        <p:txBody>
          <a:bodyPr/>
          <a:lstStyle/>
          <a:p>
            <a:r>
              <a:rPr lang="ru-RU" dirty="0" smtClean="0"/>
              <a:t>«Если вы удачно выберете труд и вложите в него всю свою душу, то счастье само вас отыщет…»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12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108</TotalTime>
  <Words>233</Words>
  <Application>Microsoft Office PowerPoint</Application>
  <PresentationFormat>Экран (4:3)</PresentationFormat>
  <Paragraphs>99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Поток</vt:lpstr>
      <vt:lpstr>1_Поток</vt:lpstr>
      <vt:lpstr>В мире профессий</vt:lpstr>
      <vt:lpstr>Крылатые выражения</vt:lpstr>
      <vt:lpstr>Новые слова</vt:lpstr>
      <vt:lpstr>Кем?</vt:lpstr>
      <vt:lpstr>Загадки</vt:lpstr>
      <vt:lpstr>Ответы</vt:lpstr>
      <vt:lpstr>Пословицы</vt:lpstr>
      <vt:lpstr>Сопоставление</vt:lpstr>
      <vt:lpstr>«Если вы удачно выберете труд и вложите в него всю свою душу, то счастье само вас отыщет…»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Повторяем вместе!</dc:title>
  <dc:creator>com</dc:creator>
  <cp:lastModifiedBy>User</cp:lastModifiedBy>
  <cp:revision>16</cp:revision>
  <dcterms:created xsi:type="dcterms:W3CDTF">2012-04-22T16:44:21Z</dcterms:created>
  <dcterms:modified xsi:type="dcterms:W3CDTF">2017-06-20T12:30:06Z</dcterms:modified>
</cp:coreProperties>
</file>