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2" r:id="rId5"/>
    <p:sldId id="259" r:id="rId6"/>
    <p:sldId id="258" r:id="rId7"/>
    <p:sldId id="260" r:id="rId8"/>
    <p:sldId id="264" r:id="rId9"/>
    <p:sldId id="265" r:id="rId10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A02E0-2CE4-4AD7-B59B-4E09239BC5F2}" type="datetimeFigureOut">
              <a:rPr lang="ru-RU" smtClean="0"/>
              <a:pPr/>
              <a:t>15.08.2017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81A0A-15DC-4638-8D55-6AE525BEC5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39552" y="3573016"/>
            <a:ext cx="6400800" cy="1270992"/>
          </a:xfrm>
        </p:spPr>
        <p:txBody>
          <a:bodyPr>
            <a:normAutofit/>
          </a:bodyPr>
          <a:lstStyle/>
          <a:p>
            <a:pPr algn="ctr">
              <a:lnSpc>
                <a:spcPts val="2100"/>
              </a:lnSpc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Михаил Туляков</a:t>
            </a:r>
          </a:p>
          <a:p>
            <a:pPr algn="ctr">
              <a:lnSpc>
                <a:spcPts val="2100"/>
              </a:lnSpc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Школа №21 </a:t>
            </a:r>
          </a:p>
          <a:p>
            <a:pPr algn="ctr">
              <a:lnSpc>
                <a:spcPts val="2100"/>
              </a:lnSpc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2 А класс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2019" y="1484784"/>
            <a:ext cx="5939960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Мой город  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Солнечногорск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1" descr="C:\Михаил\solngor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48680"/>
            <a:ext cx="1368152" cy="1689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42975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17663" indent="-1617663" algn="ctr"/>
            <a:r>
              <a:rPr lang="ru-RU" sz="3600" dirty="0" smtClean="0"/>
              <a:t>              Город Солнечногорск</a:t>
            </a:r>
          </a:p>
          <a:p>
            <a:pPr marL="1617663" algn="ctr"/>
            <a:r>
              <a:rPr lang="ru-RU" sz="3600" dirty="0" smtClean="0"/>
              <a:t> находится в Московской области, в 44 км от Москвы.</a:t>
            </a:r>
          </a:p>
          <a:p>
            <a:pPr marL="1617663" algn="ctr"/>
            <a:endParaRPr lang="ru-RU" sz="3600" dirty="0" smtClean="0"/>
          </a:p>
          <a:p>
            <a:pPr algn="ctr"/>
            <a:r>
              <a:rPr lang="ru-RU" sz="3600" dirty="0" smtClean="0"/>
              <a:t> Поселение было основано в начале</a:t>
            </a:r>
          </a:p>
          <a:p>
            <a:pPr algn="ctr"/>
            <a:r>
              <a:rPr lang="ru-RU" sz="3600" dirty="0" smtClean="0"/>
              <a:t>18-го века. </a:t>
            </a:r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Площадь города составляет — 21 квадратный километр, </a:t>
            </a:r>
          </a:p>
          <a:p>
            <a:pPr algn="ctr"/>
            <a:r>
              <a:rPr lang="ru-RU" sz="3600" dirty="0" smtClean="0"/>
              <a:t>население - около 58 тысяч человек. </a:t>
            </a:r>
          </a:p>
        </p:txBody>
      </p:sp>
      <p:pic>
        <p:nvPicPr>
          <p:cNvPr id="6145" name="Picture 1" descr="C:\Михаил\solngor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1691468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274638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Музей «Путевой дворец»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«Государевой дороге» Екатерины 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II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C:\Михаил\Провёл-лето\1307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6698815" cy="2838623"/>
          </a:xfrm>
          <a:prstGeom prst="rect">
            <a:avLst/>
          </a:prstGeom>
          <a:noFill/>
        </p:spPr>
      </p:pic>
      <p:pic>
        <p:nvPicPr>
          <p:cNvPr id="4099" name="Picture 3" descr="C:\Users\hp\Pictures\2016-03-12\19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225588"/>
            <a:ext cx="4032448" cy="2268253"/>
          </a:xfrm>
          <a:prstGeom prst="rect">
            <a:avLst/>
          </a:prstGeom>
          <a:noFill/>
        </p:spPr>
      </p:pic>
      <p:pic>
        <p:nvPicPr>
          <p:cNvPr id="2050" name="Picture 2" descr="C:\Михаил\Profile_portrait_of_Catherine_II_by_Fedor_Rokotov_(1763,_Tretyakov_gallery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12776"/>
            <a:ext cx="1588412" cy="1800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4811668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Город образован на месте села «Солнечная гора» через которое проходила «Государева дорога»  соединяющая столицы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490538"/>
            <a:ext cx="8229600" cy="8509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Шоссе Москва-Санкт-Петербург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5" name="Picture 3" descr="C:\Михаил\704872_9993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924944"/>
            <a:ext cx="6096000" cy="3671900"/>
          </a:xfrm>
          <a:prstGeom prst="rect">
            <a:avLst/>
          </a:prstGeom>
          <a:noFill/>
        </p:spPr>
      </p:pic>
      <p:pic>
        <p:nvPicPr>
          <p:cNvPr id="3076" name="Picture 4" descr="C:\Михаил\4-1024x58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3927529" cy="22322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796408" y="1421160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Сегодня через город проходят  две важнейшие магистрали – шоссе и железная дорога Москва-Санкт-Петербург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Станция «Подсолнечная»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Михаил\Город-село\3463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9"/>
            <a:ext cx="3135131" cy="1944216"/>
          </a:xfrm>
          <a:prstGeom prst="rect">
            <a:avLst/>
          </a:prstGeom>
          <a:noFill/>
        </p:spPr>
      </p:pic>
      <p:pic>
        <p:nvPicPr>
          <p:cNvPr id="1026" name="Picture 2" descr="C:\Михаил\0_8ddb6_166a437e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276872"/>
            <a:ext cx="5760640" cy="3510390"/>
          </a:xfrm>
          <a:prstGeom prst="rect">
            <a:avLst/>
          </a:prstGeom>
          <a:noFill/>
        </p:spPr>
      </p:pic>
      <p:pic>
        <p:nvPicPr>
          <p:cNvPr id="1028" name="Picture 4" descr="C:\Михаил\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725144"/>
            <a:ext cx="2808312" cy="18722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07904" y="1124744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Железная дорога Москва-Санкт-Петербург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Озеро 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Сенеж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C:\Михаил\Город-село\2f1dbfb5fcd7601274bb60852b3cd08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564904"/>
            <a:ext cx="5976664" cy="3909718"/>
          </a:xfrm>
          <a:prstGeom prst="rect">
            <a:avLst/>
          </a:prstGeom>
          <a:noFill/>
        </p:spPr>
      </p:pic>
      <p:pic>
        <p:nvPicPr>
          <p:cNvPr id="2050" name="Picture 2" descr="C:\Михаил\Город-село\0_a0922_a79504f2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268760"/>
            <a:ext cx="3813654" cy="24482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0" y="1301859"/>
            <a:ext cx="3888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Любимое место отдыха </a:t>
            </a:r>
            <a:r>
              <a:rPr lang="ru-RU" sz="2800" b="1" dirty="0" err="1" smtClean="0"/>
              <a:t>солнечногорцев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Городской центр народного творчества и досуга «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Лепсе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C:\Михаил\Провёл-лето\o24pvoufp2q5li1t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0319"/>
            <a:ext cx="3128001" cy="2020689"/>
          </a:xfrm>
          <a:prstGeom prst="rect">
            <a:avLst/>
          </a:prstGeom>
          <a:noFill/>
        </p:spPr>
      </p:pic>
      <p:pic>
        <p:nvPicPr>
          <p:cNvPr id="1026" name="Picture 2" descr="C:\Михаил\Провёл-лето\06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5537" y="2996952"/>
            <a:ext cx="6412927" cy="360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95936" y="1682805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Построен горожанами после войны в 1949 году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021288"/>
            <a:ext cx="6894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Радиоэлектроника - электромеханический завод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3212976"/>
            <a:ext cx="6972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Парашюты </a:t>
            </a:r>
            <a:r>
              <a:rPr lang="ru-RU" sz="2400" dirty="0" smtClean="0"/>
              <a:t>- </a:t>
            </a:r>
            <a:r>
              <a:rPr lang="ru-RU" sz="2400" dirty="0" err="1" smtClean="0"/>
              <a:t>Солнечногорский</a:t>
            </a:r>
            <a:r>
              <a:rPr lang="ru-RU" sz="2400" dirty="0" smtClean="0"/>
              <a:t> механический завод </a:t>
            </a:r>
            <a:endParaRPr lang="ru-RU" sz="2400" dirty="0"/>
          </a:p>
        </p:txBody>
      </p:sp>
      <p:pic>
        <p:nvPicPr>
          <p:cNvPr id="5122" name="Picture 2" descr="логотип Солнечногорский механический завод, Солнечногорс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96952"/>
            <a:ext cx="982985" cy="1059673"/>
          </a:xfrm>
          <a:prstGeom prst="rect">
            <a:avLst/>
          </a:prstGeom>
          <a:noFill/>
        </p:spPr>
      </p:pic>
      <p:pic>
        <p:nvPicPr>
          <p:cNvPr id="5124" name="Picture 4" descr="логотип Завод по переработке пластмасс «Пларус», Солнечногорс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4864"/>
            <a:ext cx="852726" cy="919251"/>
          </a:xfrm>
          <a:prstGeom prst="rect">
            <a:avLst/>
          </a:prstGeom>
          <a:noFill/>
        </p:spPr>
      </p:pic>
      <p:pic>
        <p:nvPicPr>
          <p:cNvPr id="5126" name="Picture 6" descr="логотип Солнечногорский стекольный завод, Солнечногорс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4797152"/>
            <a:ext cx="996702" cy="10099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347864" y="5085184"/>
            <a:ext cx="55553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Стеклянные изделия - стекольный завод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260648"/>
            <a:ext cx="83346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Предприятия  города играют важнейшую роль в становлении и развитии города</a:t>
            </a:r>
            <a:endParaRPr lang="ru-RU" sz="4000" dirty="0"/>
          </a:p>
        </p:txBody>
      </p:sp>
      <p:pic>
        <p:nvPicPr>
          <p:cNvPr id="5129" name="Picture 9" descr="C:\Михаил\logo.png"/>
          <p:cNvPicPr>
            <a:picLocks noChangeAspect="1" noChangeArrowheads="1"/>
          </p:cNvPicPr>
          <p:nvPr/>
        </p:nvPicPr>
        <p:blipFill>
          <a:blip r:embed="rId5" cstate="print">
            <a:lum bright="77000" contrast="96000"/>
          </a:blip>
          <a:srcRect/>
          <a:stretch>
            <a:fillRect/>
          </a:stretch>
        </p:blipFill>
        <p:spPr bwMode="auto">
          <a:xfrm>
            <a:off x="1331640" y="3861048"/>
            <a:ext cx="1009650" cy="119062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699792" y="4077072"/>
            <a:ext cx="5706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Металлические сетки - завод «</a:t>
            </a:r>
            <a:r>
              <a:rPr lang="ru-RU" sz="2400" dirty="0" err="1" smtClean="0"/>
              <a:t>Лепсе</a:t>
            </a:r>
            <a:r>
              <a:rPr lang="ru-RU" sz="2400" dirty="0" smtClean="0"/>
              <a:t>»: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91680" y="2348880"/>
            <a:ext cx="56345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Изделия из пластмассы - </a:t>
            </a:r>
            <a:r>
              <a:rPr lang="ru-RU" sz="2400" dirty="0" smtClean="0"/>
              <a:t>завод </a:t>
            </a:r>
            <a:r>
              <a:rPr lang="ru-RU" sz="2400" dirty="0" smtClean="0"/>
              <a:t>«</a:t>
            </a:r>
            <a:r>
              <a:rPr lang="ru-RU" sz="2400" dirty="0" err="1" smtClean="0"/>
              <a:t>Пларус</a:t>
            </a:r>
            <a:r>
              <a:rPr lang="ru-RU" sz="2400" dirty="0" smtClean="0"/>
              <a:t>»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1637928"/>
            <a:ext cx="8229600" cy="1143000"/>
          </a:xfrm>
          <a:prstGeom prst="rect">
            <a:avLst/>
          </a:prstGeom>
        </p:spPr>
        <p:txBody>
          <a:bodyPr>
            <a:normAutofit fontScale="975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Спасибо за внимание!</a:t>
            </a:r>
            <a:endParaRPr kumimoji="0" lang="ru-RU" sz="4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168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 Музей «Путевой дворец» на «Государевой дороге» Екатерины II</vt:lpstr>
      <vt:lpstr>Шоссе Москва-Санкт-Петербург </vt:lpstr>
      <vt:lpstr>Станция «Подсолнечная»</vt:lpstr>
      <vt:lpstr>Озеро Сенеж</vt:lpstr>
      <vt:lpstr>Городской центр народного творчества и досуга «Лепсе»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город  - Солнечногорск</dc:title>
  <dc:creator>hp</dc:creator>
  <cp:lastModifiedBy>Пользователь</cp:lastModifiedBy>
  <cp:revision>33</cp:revision>
  <dcterms:created xsi:type="dcterms:W3CDTF">2016-09-19T10:28:38Z</dcterms:created>
  <dcterms:modified xsi:type="dcterms:W3CDTF">2017-08-15T09:29:05Z</dcterms:modified>
</cp:coreProperties>
</file>