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1" r:id="rId1"/>
  </p:sldMasterIdLst>
  <p:notesMasterIdLst>
    <p:notesMasterId r:id="rId16"/>
  </p:notesMasterIdLst>
  <p:sldIdLst>
    <p:sldId id="256" r:id="rId2"/>
    <p:sldId id="276" r:id="rId3"/>
    <p:sldId id="283" r:id="rId4"/>
    <p:sldId id="284" r:id="rId5"/>
    <p:sldId id="285" r:id="rId6"/>
    <p:sldId id="282" r:id="rId7"/>
    <p:sldId id="281" r:id="rId8"/>
    <p:sldId id="286" r:id="rId9"/>
    <p:sldId id="287" r:id="rId10"/>
    <p:sldId id="289" r:id="rId11"/>
    <p:sldId id="278" r:id="rId12"/>
    <p:sldId id="288" r:id="rId13"/>
    <p:sldId id="275" r:id="rId14"/>
    <p:sldId id="28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4A7FB4"/>
    <a:srgbClr val="4374BB"/>
    <a:srgbClr val="3378CB"/>
    <a:srgbClr val="3366CC"/>
    <a:srgbClr val="91E5E3"/>
    <a:srgbClr val="9D8D65"/>
    <a:srgbClr val="CC0000"/>
    <a:srgbClr val="ADA07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32B74-85D0-4F64-991A-3BF41855AE95}" type="datetimeFigureOut">
              <a:rPr lang="ru-RU" smtClean="0"/>
              <a:pPr/>
              <a:t>17.08.2017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EFCC9-7BB7-401F-9A8E-F309B59D28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2056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screen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4" name="Picture 3" descr="17.gif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7467600" y="2590800"/>
            <a:ext cx="16764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" name="Picture 2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itmap_128.bmp"/>
          <p:cNvPicPr>
            <a:picLocks noChangeAspect="1"/>
          </p:cNvPicPr>
          <p:nvPr userDrawn="1"/>
        </p:nvPicPr>
        <p:blipFill>
          <a:blip r:embed="rId2" cstate="screen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1524000" y="1447800"/>
            <a:ext cx="6096000" cy="4495800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1828800"/>
            <a:ext cx="5715000" cy="3733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19800"/>
            <a:ext cx="57515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Picture 8" descr="liam_ball_1.gif"/>
          <p:cNvPicPr>
            <a:picLocks noChangeAspect="1"/>
          </p:cNvPicPr>
          <p:nvPr userDrawn="1"/>
        </p:nvPicPr>
        <p:blipFill>
          <a:blip r:embed="rId3" cstate="screen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 cstate="screen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6672" y="404664"/>
            <a:ext cx="8867328" cy="759296"/>
          </a:xfrm>
        </p:spPr>
        <p:txBody>
          <a:bodyPr/>
          <a:lstStyle/>
          <a:p>
            <a:r>
              <a:rPr lang="ru-RU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Здоровое питание</a:t>
            </a:r>
            <a:endParaRPr lang="en-US" sz="66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dirty="0" smtClean="0"/>
              <a:t>Проект учащихся 2 класса «б» </a:t>
            </a:r>
          </a:p>
          <a:p>
            <a:r>
              <a:rPr lang="ru-RU" sz="2400" b="1" dirty="0" smtClean="0"/>
              <a:t>ГБОУ СОШ №2055 </a:t>
            </a:r>
          </a:p>
          <a:p>
            <a:r>
              <a:rPr lang="ru-RU" sz="2400" b="1" dirty="0" err="1" smtClean="0"/>
              <a:t>Худоян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Сабины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Шубабко</a:t>
            </a:r>
            <a:r>
              <a:rPr lang="ru-RU" sz="2400" b="1" dirty="0" smtClean="0"/>
              <a:t> Дарьи</a:t>
            </a:r>
            <a:endParaRPr lang="en-US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ля проекта здоровое питание\IMG_996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02" y="1588549"/>
            <a:ext cx="4320480" cy="32406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для проекта здоровое питание\IMG_00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064" y="3464101"/>
            <a:ext cx="4367510" cy="3275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28235" y="-43013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914" y="726428"/>
            <a:ext cx="91793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Показ презентации «Здоровое питание»</a:t>
            </a:r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23876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Учитель\Desktop\фото для проекта здоровое питание\IMG_91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21088"/>
            <a:ext cx="2736304" cy="20522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Учитель\Desktop\фото для проекта здоровое питание\IMG_92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703413"/>
            <a:ext cx="2807094" cy="21053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Учитель\Desktop\фото для проекта здоровое питание\IMG_92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15" y="1703412"/>
            <a:ext cx="2807094" cy="21053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Учитель\Desktop\фото для проекта здоровое питание\IMG_92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311" y="4221087"/>
            <a:ext cx="2736305" cy="20522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048" y="285328"/>
            <a:ext cx="88596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Анкетирование учителей и сотрудников школы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2" name="Picture 2" descr="F:\для проекта здоровое питание\IMG_991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3413"/>
            <a:ext cx="2806869" cy="21053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 bwMode="auto">
          <a:xfrm>
            <a:off x="8244408" y="5733256"/>
            <a:ext cx="779897" cy="1093635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26873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41" y="404665"/>
            <a:ext cx="91793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Анкетирование учителей и сотрудников школы 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28235" y="-43013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 descr="F:\для проекта здоровое питание\IMG_99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886959"/>
            <a:ext cx="2739345" cy="20546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Учитель\Desktop\фото для проекта здоровое питание\IMG_92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08332"/>
            <a:ext cx="2711068" cy="20333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Учитель\Desktop\фото для проекта здоровое питание\IMG_92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351" y="1886959"/>
            <a:ext cx="2739565" cy="20546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Учитель\Desktop\фото для проекта здоровое питание\IMG_92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430" y="4797152"/>
            <a:ext cx="2638586" cy="19789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16673" y="4293096"/>
            <a:ext cx="469627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Выводы</a:t>
            </a:r>
            <a:r>
              <a:rPr lang="ru-RU" dirty="0" smtClean="0"/>
              <a:t>: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1.Все учителя предпочитают домашнюю пищу.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2. Не все питаются регулярно</a:t>
            </a:r>
            <a:r>
              <a:rPr lang="ru-RU" sz="2800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 </a:t>
            </a:r>
            <a:endParaRPr lang="ru-RU" sz="2800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7384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1460" y="1672866"/>
            <a:ext cx="6696745" cy="5184000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Ешьте 4 -5 раз в день, желательно в одно и тоже время.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Пейте побольше воды.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Ешьте разнообразную пищу: фрукты , овощи , мясо, рыбу.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Нельзя питаться </a:t>
            </a:r>
            <a:r>
              <a:rPr lang="ru-RU" sz="2600" dirty="0" err="1" smtClean="0"/>
              <a:t>фастфудом</a:t>
            </a:r>
            <a:r>
              <a:rPr lang="ru-RU" sz="2600" dirty="0" smtClean="0"/>
              <a:t>, чипсами и газировкой.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Нельзя есть много солёного, жареного, сладкого.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Не переедайте.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ru-RU" sz="2600" dirty="0" smtClean="0"/>
              <a:t>Соблюдайте гигиену питания: хорошо мойте, проваривайте и прожаривайте пищу, мойте руки перед едой.</a:t>
            </a:r>
          </a:p>
          <a:p>
            <a:endParaRPr lang="ru-RU" sz="26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244521" y="-43013"/>
            <a:ext cx="624164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Памятка. </a:t>
            </a:r>
          </a:p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правильно питаться?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1753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5564" y="1556792"/>
            <a:ext cx="83529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 smtClean="0"/>
              <a:t>«Встав из-за стола голодным-вы наелись; если вы встаёте, наевшись-вы переели; если вы встаёте, переевши- вы отравились.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                      А. П. Чехов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 smtClean="0"/>
              <a:t>«Болезнь свою ищи на дне тарелки.»</a:t>
            </a:r>
          </a:p>
          <a:p>
            <a:r>
              <a:rPr lang="ru-RU" sz="3200" dirty="0" smtClean="0"/>
              <a:t>                                               Народная мудрость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3200" dirty="0" smtClean="0"/>
              <a:t>«Умеренность – союзник  природы и страж здоровья»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                            Абу-ль-</a:t>
            </a:r>
            <a:r>
              <a:rPr lang="ru-RU" sz="3200" dirty="0" err="1" smtClean="0"/>
              <a:t>Фарадж</a:t>
            </a:r>
            <a:endParaRPr lang="ru-RU" sz="32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7229" y="260648"/>
            <a:ext cx="73509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accent6">
                    <a:lumMod val="50000"/>
                  </a:schemeClr>
                </a:solidFill>
                <a:effectLst/>
              </a:rPr>
              <a:t>Питайтесь правильно!</a:t>
            </a:r>
            <a:endParaRPr lang="ru-RU" sz="5400" b="1" cap="none" spc="0" dirty="0">
              <a:ln w="50800"/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1830" y="5810143"/>
            <a:ext cx="5851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accent6">
                    <a:lumMod val="50000"/>
                  </a:schemeClr>
                </a:solidFill>
                <a:effectLst/>
              </a:rPr>
              <a:t>И будьте здоровы!</a:t>
            </a:r>
            <a:endParaRPr lang="ru-RU" sz="5400" b="1" cap="none" spc="0" dirty="0">
              <a:ln w="50800"/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8244408" y="5850554"/>
            <a:ext cx="779897" cy="890998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54805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93222" y="1841242"/>
            <a:ext cx="7560840" cy="50167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/>
              <a:t> </a:t>
            </a:r>
            <a:r>
              <a:rPr lang="ru-RU" sz="3200" dirty="0" smtClean="0"/>
              <a:t>Узнать, какие продукты полезны, а какие вредны для нашего здоровья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Рассказать о пользе правильного и о вреде неправильного питания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Провести исследование среди учащихся начальной школы о том, что они знают о полезных и вредных продуктах питания и как питаются на самом деле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 smtClean="0"/>
              <a:t> Научиться работать в программе </a:t>
            </a:r>
            <a:r>
              <a:rPr lang="ru-RU" sz="3200" dirty="0" err="1" smtClean="0"/>
              <a:t>Power</a:t>
            </a:r>
            <a:r>
              <a:rPr lang="ru-RU" sz="3200" dirty="0" smtClean="0"/>
              <a:t> </a:t>
            </a:r>
            <a:r>
              <a:rPr lang="ru-RU" sz="3200" dirty="0" err="1" smtClean="0"/>
              <a:t>Point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09658" y="188640"/>
            <a:ext cx="829823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 и задачи нашей работы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908720" y="494129"/>
            <a:ext cx="128521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lumMod val="50000"/>
                  </a:schemeClr>
                </a:solidFill>
                <a:effectLst/>
              </a:rPr>
              <a:t>Изучение литературы </a:t>
            </a:r>
            <a:r>
              <a:rPr lang="ru-RU" sz="3600" b="1" dirty="0" smtClean="0">
                <a:ln w="50800"/>
                <a:solidFill>
                  <a:schemeClr val="bg1">
                    <a:lumMod val="50000"/>
                  </a:schemeClr>
                </a:solidFill>
              </a:rPr>
              <a:t>и </a:t>
            </a:r>
            <a:r>
              <a:rPr lang="ru-RU" sz="3600" b="1" cap="none" spc="0" dirty="0" smtClean="0">
                <a:ln w="50800"/>
                <a:solidFill>
                  <a:schemeClr val="bg1">
                    <a:lumMod val="50000"/>
                  </a:schemeClr>
                </a:solidFill>
                <a:effectLst/>
              </a:rPr>
              <a:t>данных</a:t>
            </a:r>
            <a:r>
              <a:rPr lang="ru-RU" sz="3600" b="1" dirty="0" smtClean="0">
                <a:ln w="50800"/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ru-RU" sz="3600" b="1" cap="none" spc="0" dirty="0" smtClean="0">
                <a:ln w="50800"/>
                <a:solidFill>
                  <a:schemeClr val="bg1">
                    <a:lumMod val="50000"/>
                  </a:schemeClr>
                </a:solidFill>
                <a:effectLst/>
              </a:rPr>
              <a:t>Интернета </a:t>
            </a:r>
            <a:endParaRPr lang="ru-RU" sz="3600" b="1" cap="none" spc="0" dirty="0">
              <a:ln w="50800"/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172400" y="5733256"/>
            <a:ext cx="864096" cy="1008112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5536" y="1430051"/>
            <a:ext cx="424847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Полезные продукты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Ягоды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Овощи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Фрукты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Морепродукты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Рыба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Орехи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Молоко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Яйца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Хлеб из муки грубого помола</a:t>
            </a:r>
            <a:endParaRPr lang="ru-RU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2040" y="1462687"/>
            <a:ext cx="41044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Вредные продукты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Искусственные супы, пюре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Газированные напитки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Дошираки</a:t>
            </a:r>
            <a:endParaRPr lang="ru-RU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Майонез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Фаст-фуд: еда из «Макдоналдса», хот-доги, </a:t>
            </a:r>
            <a:r>
              <a:rPr lang="ru-RU" b="1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шаурма</a:t>
            </a:r>
            <a:endParaRPr lang="ru-RU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Сладости</a:t>
            </a:r>
            <a:endParaRPr lang="ru-RU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94889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376615"/>
            <a:ext cx="79563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Вывод</a:t>
            </a:r>
            <a:r>
              <a:rPr lang="ru-RU" sz="3200" b="1" dirty="0" smtClean="0">
                <a:solidFill>
                  <a:srgbClr val="002060"/>
                </a:solidFill>
              </a:rPr>
              <a:t>:</a:t>
            </a:r>
            <a:r>
              <a:rPr lang="ru-RU" b="1" dirty="0" smtClean="0">
                <a:solidFill>
                  <a:srgbClr val="002060"/>
                </a:solidFill>
              </a:rPr>
              <a:t>  вредные продукты вызывают  расстройства желудка, отравления, аллергию, ухудшают наше здоровье. Полезные продукты продлевают жизнь человека, помогают нам быть бодрыми, здоровыми, хорошо учиться.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Учитель\Desktop\karetniy-ryad-moskow13310071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4325738"/>
            <a:ext cx="2376264" cy="2370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Учитель\Desktop\korzina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52" y="4325738"/>
            <a:ext cx="3160699" cy="23705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Учитель\Desktop\meyva-resimleri-812043762722-buyuk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358" y="188640"/>
            <a:ext cx="2927947" cy="2195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Учитель\Desktop\ovosch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53" y="67781"/>
            <a:ext cx="2916931" cy="21879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 bwMode="auto">
          <a:xfrm>
            <a:off x="8244408" y="5805264"/>
            <a:ext cx="779897" cy="1052736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1858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698241"/>
            <a:ext cx="47366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В школьной столовой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6" name="Picture 2" descr="C:\Users\Учитель\Pictures\2014-03-28 рабочий стол\рабочий стол 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000" contrast="51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3194931" cy="3917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Pictures\2014-03-28 рабочий стол\рабочий стол 0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harpenSoften amount="100000"/>
                    </a14:imgEffect>
                    <a14:imgEffect>
                      <a14:brightnessContrast bright="-2000" contrast="46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28800"/>
            <a:ext cx="3271813" cy="39178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12207" y="5709927"/>
            <a:ext cx="61206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Вывод: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питание в школьной столовой разнообразное и полезное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8244408" y="5805264"/>
            <a:ext cx="899592" cy="1052736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52870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IMG_94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629" y="1621440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Учитель\Desktop\IMG_94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1621440"/>
            <a:ext cx="2520280" cy="18902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IMG_94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75886"/>
            <a:ext cx="2520280" cy="1890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Учитель\Desktop\IMG_94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675886"/>
            <a:ext cx="2437980" cy="18284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698241"/>
            <a:ext cx="47366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В школьной столовой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76582" y="5473510"/>
            <a:ext cx="4806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Вывод: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еда  пропадает, дети не получают витаминов, значит будут учиться хуже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244408" y="5805263"/>
            <a:ext cx="779897" cy="991685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45076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Учитель\Desktop\фото для проекта здоровое питание\IMG_92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40" y="1628800"/>
            <a:ext cx="3926808" cy="2945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Учитель\Desktop\фото для проекта здоровое питание\IMG_92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501008"/>
            <a:ext cx="3914447" cy="29358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Учитель\Desktop\фото для проекта здоровое питание\IMG_92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206" y="1652014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568" y="670049"/>
            <a:ext cx="830907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Анкетирование учащихся 2- 4 классов 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8244408" y="5805264"/>
            <a:ext cx="899592" cy="1052736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71344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277" y="670049"/>
            <a:ext cx="81936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Анкетирование учащихся 2-4 классов 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8312" y="2093786"/>
            <a:ext cx="736663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Всего участвовало в опросе </a:t>
            </a:r>
            <a:r>
              <a:rPr lang="ru-RU" sz="3600" b="1" dirty="0" smtClean="0"/>
              <a:t>135</a:t>
            </a:r>
            <a:r>
              <a:rPr lang="ru-RU" sz="2800" dirty="0" smtClean="0"/>
              <a:t> учащихся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97610" y="3068960"/>
            <a:ext cx="3995936" cy="236988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Знают полезные продукты -  </a:t>
            </a:r>
            <a:r>
              <a:rPr lang="ru-RU" sz="3200" b="1" dirty="0" smtClean="0"/>
              <a:t>121</a:t>
            </a:r>
            <a:r>
              <a:rPr lang="ru-RU" sz="2800" dirty="0" smtClean="0"/>
              <a:t> человек</a:t>
            </a:r>
          </a:p>
          <a:p>
            <a:r>
              <a:rPr lang="ru-RU" sz="2800" dirty="0" smtClean="0"/>
              <a:t>Выбирают полезные продукты для питания – </a:t>
            </a:r>
          </a:p>
          <a:p>
            <a:r>
              <a:rPr lang="ru-RU" sz="3200" b="1" dirty="0" smtClean="0"/>
              <a:t>70</a:t>
            </a:r>
            <a:r>
              <a:rPr lang="ru-RU" sz="2800" dirty="0" smtClean="0"/>
              <a:t> человек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561628" y="3065335"/>
            <a:ext cx="4320480" cy="2369880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Знают вредные продукты – </a:t>
            </a:r>
            <a:r>
              <a:rPr lang="ru-RU" sz="3200" b="1" dirty="0" smtClean="0"/>
              <a:t>103</a:t>
            </a:r>
            <a:r>
              <a:rPr lang="ru-RU" sz="2800" dirty="0" smtClean="0"/>
              <a:t> человека</a:t>
            </a:r>
          </a:p>
          <a:p>
            <a:r>
              <a:rPr lang="ru-RU" sz="2800" dirty="0" smtClean="0"/>
              <a:t>Выбирают вредные продукты для питания -  </a:t>
            </a:r>
          </a:p>
          <a:p>
            <a:r>
              <a:rPr lang="ru-RU" sz="3200" b="1" dirty="0" smtClean="0"/>
              <a:t>67 </a:t>
            </a:r>
            <a:r>
              <a:rPr lang="ru-RU" sz="2800" dirty="0" smtClean="0"/>
              <a:t>человек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244943" y="5805264"/>
            <a:ext cx="779897" cy="1052736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0960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4784" y="1700808"/>
            <a:ext cx="65056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Выводы: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Почти все учащиеся знают полезные продукты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Большинство учащихся знают вредные продукты.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Предпочитают здоровую пищу только половина из опрошенных детей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736552" y="-99392"/>
            <a:ext cx="52742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нашей работы</a:t>
            </a:r>
            <a:endParaRPr lang="ru-RU" sz="4400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8277" y="670049"/>
            <a:ext cx="81936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Анкетирование учащихся 2-4 классов 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8234389" y="5733256"/>
            <a:ext cx="779897" cy="1106697"/>
          </a:xfrm>
          <a:prstGeom prst="rect">
            <a:avLst/>
          </a:prstGeom>
          <a:solidFill>
            <a:schemeClr val="tx2"/>
          </a:solidFill>
          <a:ln w="127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7690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0_apple">
  <a:themeElements>
    <a:clrScheme name="Office Theme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Anim-10_apple</Template>
  <TotalTime>746</TotalTime>
  <Words>437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Anim-10_apple</vt:lpstr>
      <vt:lpstr>Здоровое питание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DDGroup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Анимированный шаблон для презентаций</dc:subject>
  <dc:creator>Учитель</dc:creator>
  <dc:description>http://freeppt.ru/ - Презентации по культуре и искусству, шаблоны PowerPoint.</dc:description>
  <cp:lastModifiedBy>Оксана</cp:lastModifiedBy>
  <cp:revision>89</cp:revision>
  <dcterms:created xsi:type="dcterms:W3CDTF">2013-11-18T10:04:37Z</dcterms:created>
  <dcterms:modified xsi:type="dcterms:W3CDTF">2017-08-16T21:54:25Z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TC011408291033</vt:lpwstr>
  </property>
</Properties>
</file>