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gofreedownload.net/2/border-cartoon-landscape-materials-72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7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6429420" cy="507209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</a:rPr>
              <a:t>Коллективная творческая деятельность дошкольников (</a:t>
            </a:r>
            <a:r>
              <a:rPr lang="ru-RU" b="1" u="sng" dirty="0" err="1" smtClean="0">
                <a:solidFill>
                  <a:schemeClr val="accent4">
                    <a:lumMod val="75000"/>
                  </a:schemeClr>
                </a:solidFill>
              </a:rPr>
              <a:t>фотоотчет</a:t>
            </a:r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s.myshared.ru/19/1193730/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785794"/>
            <a:ext cx="6758006" cy="4857784"/>
          </a:xfrm>
        </p:spPr>
        <p:txBody>
          <a:bodyPr>
            <a:noAutofit/>
          </a:bodyPr>
          <a:lstStyle/>
          <a:p>
            <a:pPr algn="r"/>
            <a:r>
              <a:rPr lang="ru-RU" sz="1800" b="1" dirty="0" smtClean="0"/>
              <a:t>Творчество детей </a:t>
            </a:r>
            <a:r>
              <a:rPr lang="ru-RU" sz="1800" dirty="0" smtClean="0"/>
              <a:t>- это особый вид занятий. В нем не бывает брака, не существует недочетов, оно идеально. Ребенок вкладывает в « работу» всю свою светлую душу и энергию, он отдается этому процессу полностью, </a:t>
            </a:r>
            <a:br>
              <a:rPr lang="ru-RU" sz="1800" dirty="0" smtClean="0"/>
            </a:br>
            <a:r>
              <a:rPr lang="ru-RU" sz="1800" dirty="0" smtClean="0"/>
              <a:t>Коллективная изобразительная деятельность – эффективное средство</a:t>
            </a:r>
            <a:br>
              <a:rPr lang="ru-RU" sz="1800" dirty="0" smtClean="0"/>
            </a:br>
            <a:r>
              <a:rPr lang="ru-RU" sz="1800" dirty="0" smtClean="0"/>
              <a:t>решения многих воспитательных и дидактических задач. Коллективная</a:t>
            </a:r>
            <a:br>
              <a:rPr lang="ru-RU" sz="1800" dirty="0" smtClean="0"/>
            </a:br>
            <a:r>
              <a:rPr lang="ru-RU" sz="1800" dirty="0" smtClean="0"/>
              <a:t>форма организации дает возможность каждому ребёнку формировать умения</a:t>
            </a:r>
            <a:br>
              <a:rPr lang="ru-RU" sz="1800" dirty="0" smtClean="0"/>
            </a:br>
            <a:r>
              <a:rPr lang="ru-RU" sz="1800" dirty="0" smtClean="0"/>
              <a:t>и навыки работать вместе, строить общение, развивает привычку к</a:t>
            </a:r>
            <a:br>
              <a:rPr lang="ru-RU" sz="1800" dirty="0" smtClean="0"/>
            </a:br>
            <a:r>
              <a:rPr lang="ru-RU" sz="1800" dirty="0" smtClean="0"/>
              <a:t>взаимопомощи и пр. Детские работы вызывают у них восхищение.</a:t>
            </a:r>
            <a:br>
              <a:rPr lang="ru-RU" sz="1800" dirty="0" smtClean="0"/>
            </a:br>
            <a:r>
              <a:rPr lang="ru-RU" sz="1800" dirty="0" smtClean="0"/>
              <a:t>Хочу поделиться своим опытом работы в организации коллективных форм художественно творческой деятельности.</a:t>
            </a:r>
            <a:br>
              <a:rPr lang="ru-RU" sz="1800" dirty="0" smtClean="0"/>
            </a:br>
            <a:r>
              <a:rPr lang="ru-RU" sz="1800" dirty="0" smtClean="0"/>
              <a:t>Тематика творческих работ зависит от сезона, календаря праздников и интересов детей группы. Хотелось бы представить некоторые из них выполненные в различных изобразительных технологиях.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3.infourok.ru/uploads/ex/0834/00044df3-28a71842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C:\Users\user\Desktop\Новая папка\IMG_458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857232"/>
            <a:ext cx="6256361" cy="479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sk-constanta.ru/img/akt-okazannih-uslug-obrazets-skachat-v-excel-94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sk-constanta.ru/img/akt-okazannih-uslug-obrazets-skachat-v-excel-94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://sk-constanta.ru/img/akt-okazannih-uslug-obrazets-skachat-v-excel-94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://www.sporttaym.ru/lzomulobom/7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:\Photos\IMG0015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1882365" y="2903925"/>
            <a:ext cx="3313654" cy="407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Photos\IMG0028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5010150" y="-152421"/>
            <a:ext cx="3048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http://www.zeleniesandali.kiev.ua/wp-content/uploads/2015/07/ar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643314"/>
            <a:ext cx="2143140" cy="2650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scortssolas.com/data/569c89858d6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H:\Photos\IMG0016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78450" y="-307002"/>
            <a:ext cx="3118003" cy="416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Photos\IMG0049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3867142" y="2919413"/>
            <a:ext cx="3048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pic>
        <p:nvPicPr>
          <p:cNvPr id="3" name="Рисунок 2" descr="H:\Photos\IMG005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153027" y="2347909"/>
            <a:ext cx="3048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Садик\IMG0148B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866746" y="2347908"/>
            <a:ext cx="3048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Садик\P13-07-12_10.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-214338"/>
            <a:ext cx="4143404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s1.ppt4web.ru/images/95403/157104/310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3255"/>
          </a:xfrm>
          <a:prstGeom prst="rect">
            <a:avLst/>
          </a:prstGeom>
          <a:noFill/>
        </p:spPr>
      </p:pic>
      <p:pic>
        <p:nvPicPr>
          <p:cNvPr id="3" name="Рисунок 2" descr="H:\Садик\P05-09-13_15.00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642918"/>
            <a:ext cx="4789503" cy="327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Садик\P08-09-13_14.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643314"/>
            <a:ext cx="4286280" cy="298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uroki-shkola.ru/wp-content/uploads/2012/10/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</p:spPr>
      </p:pic>
      <p:pic>
        <p:nvPicPr>
          <p:cNvPr id="3" name="Рисунок 2" descr="H:\Садик\P25-07-13_14.1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071546"/>
            <a:ext cx="6286544" cy="467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9/852826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pic>
        <p:nvPicPr>
          <p:cNvPr id="1026" name="Picture 2" descr="C:\Users\user\Desktop\IMG005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2579670" y="-722338"/>
            <a:ext cx="3048000" cy="4064000"/>
          </a:xfrm>
          <a:prstGeom prst="rect">
            <a:avLst/>
          </a:prstGeom>
          <a:noFill/>
        </p:spPr>
      </p:pic>
      <p:pic>
        <p:nvPicPr>
          <p:cNvPr id="1027" name="Picture 3" descr="C:\Users\user\Desktop\IMG005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57496"/>
            <a:ext cx="2643206" cy="3524275"/>
          </a:xfrm>
          <a:prstGeom prst="rect">
            <a:avLst/>
          </a:prstGeom>
          <a:noFill/>
        </p:spPr>
      </p:pic>
      <p:pic>
        <p:nvPicPr>
          <p:cNvPr id="1028" name="Picture 4" descr="C:\Users\user\Desktop\IMG005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4865686" y="2420934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47</Words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Коллективная творческая деятельность дошкольников (фотоотчет) </vt:lpstr>
      <vt:lpstr>Творчество детей - это особый вид занятий. В нем не бывает брака, не существует недочетов, оно идеально. Ребенок вкладывает в « работу» всю свою светлую душу и энергию, он отдается этому процессу полностью,  Коллективная изобразительная деятельность – эффективное средство решения многих воспитательных и дидактических задач. Коллективная форма организации дает возможность каждому ребёнку формировать умения и навыки работать вместе, строить общение, развивает привычку к взаимопомощи и пр. Детские работы вызывают у них восхищение. Хочу поделиться своим опытом работы в организации коллективных форм художественно творческой деятельности. Тематика творческих работ зависит от сезона, календаря праздников и интересов детей группы. Хотелось бы представить некоторые из них выполненные в различных изобразительных технологиях.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Коллективная творческая деятельность дошкольников (фотоотчет) </dc:title>
  <dc:creator>user</dc:creator>
  <cp:lastModifiedBy>user</cp:lastModifiedBy>
  <cp:revision>3</cp:revision>
  <dcterms:created xsi:type="dcterms:W3CDTF">2017-04-03T10:53:44Z</dcterms:created>
  <dcterms:modified xsi:type="dcterms:W3CDTF">2017-08-18T16:44:25Z</dcterms:modified>
</cp:coreProperties>
</file>