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7" r:id="rId6"/>
    <p:sldId id="263" r:id="rId7"/>
    <p:sldId id="266" r:id="rId8"/>
    <p:sldId id="265" r:id="rId9"/>
    <p:sldId id="264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C9A92-E4F3-443F-A284-4BCADDBDB9CB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1.pic4you.ru/allimage/y2012/08-20/12216/2356205.png" TargetMode="External"/><Relationship Id="rId7" Type="http://schemas.openxmlformats.org/officeDocument/2006/relationships/hyperlink" Target="https://yandex.ru/images/search?text=&#1082;&#1072;&#1088;&#1090;&#1080;&#1085;&#1082;&#1080;" TargetMode="External"/><Relationship Id="rId2" Type="http://schemas.openxmlformats.org/officeDocument/2006/relationships/hyperlink" Target="http://s3.pic4you.ru/allimage/y2013/10-24/12216/3925122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521/108950446.113/0_cd1e6_7c1b8dea_S" TargetMode="External"/><Relationship Id="rId5" Type="http://schemas.openxmlformats.org/officeDocument/2006/relationships/hyperlink" Target="http://img-fotki.yandex.ru/get/6610/134091466.1c/0_8f975_cc74afe5_S" TargetMode="External"/><Relationship Id="rId4" Type="http://schemas.openxmlformats.org/officeDocument/2006/relationships/hyperlink" Target="http://s1.pic4you.ru/allimage/y2012/08-20/12216/2356208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39552" y="504719"/>
            <a:ext cx="6643734" cy="5365248"/>
            <a:chOff x="1389382" y="43630"/>
            <a:chExt cx="7165477" cy="608952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389382" y="43630"/>
              <a:ext cx="7165477" cy="42966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Решение задач на нахождение четвёртого пропорционального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10479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Автор : </a:t>
              </a:r>
              <a:r>
                <a:rPr lang="ru-RU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Любко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</a:t>
              </a: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С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ветлана Владимировна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, 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начальных классов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МБОУ СШ №2 </a:t>
              </a:r>
              <a:r>
                <a:rPr lang="ru-RU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г.Вязьмы</a:t>
              </a:r>
              <a:endParaRPr lang="ru-RU" dirty="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1" y="357166"/>
            <a:ext cx="6891688" cy="2816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Школьный клипарт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http://s3.pic4you.ru/allimage/y2013/10-24/12216/3925122.png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Линейки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http://s1.pic4you.ru/allimage/y2012/08-20/12216/2356205.png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Лист в клеточку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http://s1.pic4you.ru/allimage/y2012/08-20/12216/2356208.png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Скрепка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http://img-fotki.yandex.ru/get/6610/134091466.1c/0_8f975_cc74afe5_S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Циркуль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img-fotki.yandex.ru/get/6521/108950446.113/0_cd1e6_7c1b8dea_S</a:t>
            </a:r>
            <a:endParaRPr lang="ru-RU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1400" dirty="0">
                <a:latin typeface="Times New Roman" pitchFamily="18" charset="0"/>
                <a:cs typeface="Times New Roman" pitchFamily="18" charset="0"/>
                <a:hlinkClick r:id="rId7"/>
              </a:rPr>
              <a:t>https://yandex.ru/images/search?text=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7"/>
              </a:rPr>
              <a:t>картинки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5728119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F0"/>
                </a:solidFill>
              </a:rPr>
              <a:t>Устный счёт</a:t>
            </a:r>
            <a:endParaRPr lang="ru-RU" b="1" i="1" dirty="0">
              <a:solidFill>
                <a:srgbClr val="00B0F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988840"/>
            <a:ext cx="69847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1. Чему равен периметр квадрата, если его сторона 4 см.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2. В каком порядке нужно выполнять действия в этом выражении: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27 : 3 • 5 + ( 35 : 5)=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3. Какие цифры пропущены?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   __× 3 = __8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 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__4 : 3 = __</a:t>
            </a:r>
          </a:p>
        </p:txBody>
      </p:sp>
    </p:spTree>
    <p:extLst>
      <p:ext uri="{BB962C8B-B14F-4D97-AF65-F5344CB8AC3E}">
        <p14:creationId xmlns:p14="http://schemas.microsoft.com/office/powerpoint/2010/main" val="1406561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F0"/>
                </a:solidFill>
              </a:rPr>
              <a:t>Тема урока</a:t>
            </a:r>
            <a:endParaRPr lang="ru-RU" b="1" i="1" dirty="0">
              <a:solidFill>
                <a:srgbClr val="00B0F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420888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70C0"/>
                </a:solidFill>
              </a:rPr>
              <a:t>15, 2, 16, 27, 4, 6, 18, 12, 10, 24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645024"/>
            <a:ext cx="5728119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524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rgbClr val="00B0F0"/>
                </a:solidFill>
              </a:rPr>
              <a:t>Физминутка</a:t>
            </a:r>
            <a:r>
              <a:rPr lang="ru-RU" b="1" i="1" dirty="0" smtClean="0">
                <a:solidFill>
                  <a:srgbClr val="00B0F0"/>
                </a:solidFill>
              </a:rPr>
              <a:t> </a:t>
            </a:r>
            <a:endParaRPr lang="ru-RU" b="1" i="1" dirty="0">
              <a:solidFill>
                <a:srgbClr val="00B0F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844824"/>
            <a:ext cx="70567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Чтоб поехать на машине накачать нам надо шины (имитация движения со звуком ш-ш-ш)</a:t>
            </a:r>
          </a:p>
          <a:p>
            <a:r>
              <a:rPr lang="ru-RU" sz="3200" b="1" dirty="0">
                <a:solidFill>
                  <a:srgbClr val="0070C0"/>
                </a:solidFill>
              </a:rPr>
              <a:t>В бензобак нальем бензин (имитация движения)</a:t>
            </a:r>
          </a:p>
          <a:p>
            <a:r>
              <a:rPr lang="ru-RU" sz="3200" b="1" dirty="0">
                <a:solidFill>
                  <a:srgbClr val="0070C0"/>
                </a:solidFill>
              </a:rPr>
              <a:t>И поедем в магазин («поездить» по комнате)</a:t>
            </a:r>
          </a:p>
        </p:txBody>
      </p:sp>
    </p:spTree>
    <p:extLst>
      <p:ext uri="{BB962C8B-B14F-4D97-AF65-F5344CB8AC3E}">
        <p14:creationId xmlns:p14="http://schemas.microsoft.com/office/powerpoint/2010/main" val="3489672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45224"/>
            <a:ext cx="6984776" cy="1224136"/>
          </a:xfrm>
        </p:spPr>
        <p:txBody>
          <a:bodyPr>
            <a:noAutofit/>
          </a:bodyPr>
          <a:lstStyle/>
          <a:p>
            <a:r>
              <a:rPr lang="ru-RU" sz="2800" i="1" u="sng" dirty="0"/>
              <a:t>К</a:t>
            </a:r>
            <a:r>
              <a:rPr lang="ru-RU" sz="2800" i="1" u="sng" dirty="0" smtClean="0"/>
              <a:t>ак </a:t>
            </a:r>
            <a:r>
              <a:rPr lang="ru-RU" sz="2800" i="1" u="sng" dirty="0"/>
              <a:t>сегодня урок математики </a:t>
            </a:r>
            <a:r>
              <a:rPr lang="ru-RU" sz="2800" i="1" u="sng" dirty="0" smtClean="0"/>
              <a:t> </a:t>
            </a:r>
            <a:r>
              <a:rPr lang="ru-RU" sz="2800" i="1" u="sng" dirty="0"/>
              <a:t>связан с уроком окружающего мира?</a:t>
            </a:r>
            <a:r>
              <a:rPr lang="ru-RU" sz="2800" b="1" i="1" u="sng" dirty="0"/>
              <a:t> </a:t>
            </a:r>
            <a:endParaRPr lang="ru-RU" sz="2800" i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620688"/>
            <a:ext cx="67687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3200" b="1" dirty="0">
                <a:solidFill>
                  <a:srgbClr val="0070C0"/>
                </a:solidFill>
              </a:rPr>
              <a:t>За 5 дней из­рас­хо­до­ва­ли 10 кг риса. Сколь­ко кг </a:t>
            </a:r>
            <a:r>
              <a:rPr lang="ru-RU" sz="3200" b="1" dirty="0" smtClean="0">
                <a:solidFill>
                  <a:srgbClr val="0070C0"/>
                </a:solidFill>
              </a:rPr>
              <a:t>риса </a:t>
            </a:r>
            <a:r>
              <a:rPr lang="ru-RU" sz="3200" b="1" dirty="0">
                <a:solidFill>
                  <a:srgbClr val="0070C0"/>
                </a:solidFill>
              </a:rPr>
              <a:t>из­рас­хо­до­ва­ли за 3 дня, если каж­дый день рас­хо­до­ва­ли риса по­ров­ну?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http://www.helekang.com/images/upload/201768-120H3194040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91919"/>
            <a:ext cx="4248472" cy="2833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351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45224"/>
            <a:ext cx="6984776" cy="1224136"/>
          </a:xfrm>
        </p:spPr>
        <p:txBody>
          <a:bodyPr>
            <a:noAutofit/>
          </a:bodyPr>
          <a:lstStyle/>
          <a:p>
            <a:r>
              <a:rPr lang="ru-RU" sz="2800" i="1" u="sng" dirty="0"/>
              <a:t>К</a:t>
            </a:r>
            <a:r>
              <a:rPr lang="ru-RU" sz="2800" i="1" u="sng" dirty="0" smtClean="0"/>
              <a:t>ак </a:t>
            </a:r>
            <a:r>
              <a:rPr lang="ru-RU" sz="2800" i="1" u="sng" dirty="0"/>
              <a:t>сегодня урок математики </a:t>
            </a:r>
            <a:r>
              <a:rPr lang="ru-RU" sz="2800" i="1" u="sng" dirty="0" smtClean="0"/>
              <a:t> </a:t>
            </a:r>
            <a:r>
              <a:rPr lang="ru-RU" sz="2800" i="1" u="sng" dirty="0"/>
              <a:t>связан с уроком окружающего мира?</a:t>
            </a:r>
            <a:r>
              <a:rPr lang="ru-RU" sz="2800" b="1" i="1" u="sng" dirty="0"/>
              <a:t> </a:t>
            </a:r>
            <a:endParaRPr lang="ru-RU" sz="2800" i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620688"/>
            <a:ext cx="67687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800" b="1" dirty="0">
                <a:solidFill>
                  <a:srgbClr val="0070C0"/>
                </a:solidFill>
              </a:rPr>
              <a:t>В магазине купили по одинаковой цене 3 кг пшеничной муки и 5 кг ржаной муки. За пшеничную муку заплатили 27руб. Сколько заплатили за ржаную муку?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http://www.gfspb.ru/wp-content/uploads/muka-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851866"/>
            <a:ext cx="1572295" cy="2447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agro-russia.com/imgs/board/23/82623-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2867457"/>
            <a:ext cx="1797678" cy="243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1700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45224"/>
            <a:ext cx="6984776" cy="1224136"/>
          </a:xfrm>
        </p:spPr>
        <p:txBody>
          <a:bodyPr>
            <a:noAutofit/>
          </a:bodyPr>
          <a:lstStyle/>
          <a:p>
            <a:r>
              <a:rPr lang="ru-RU" sz="2800" i="1" u="sng" dirty="0"/>
              <a:t>К</a:t>
            </a:r>
            <a:r>
              <a:rPr lang="ru-RU" sz="2800" i="1" u="sng" dirty="0" smtClean="0"/>
              <a:t>ак </a:t>
            </a:r>
            <a:r>
              <a:rPr lang="ru-RU" sz="2800" i="1" u="sng" dirty="0"/>
              <a:t>сегодня урок математики </a:t>
            </a:r>
            <a:r>
              <a:rPr lang="ru-RU" sz="2800" i="1" u="sng" dirty="0" smtClean="0"/>
              <a:t> </a:t>
            </a:r>
            <a:r>
              <a:rPr lang="ru-RU" sz="2800" i="1" u="sng" dirty="0"/>
              <a:t>связан с уроком окружающего мира?</a:t>
            </a:r>
            <a:r>
              <a:rPr lang="ru-RU" sz="2800" b="1" i="1" u="sng" dirty="0"/>
              <a:t> </a:t>
            </a:r>
            <a:endParaRPr lang="ru-RU" sz="2800" i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461248" y="692696"/>
            <a:ext cx="68407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3600" b="1" dirty="0">
                <a:solidFill>
                  <a:srgbClr val="0070C0"/>
                </a:solidFill>
              </a:rPr>
              <a:t>Составить задачу про картофель по следующему выражению: 8 : 2 </a:t>
            </a:r>
            <a:r>
              <a:rPr lang="en-US" sz="3600" b="1" dirty="0">
                <a:solidFill>
                  <a:srgbClr val="0070C0"/>
                </a:solidFill>
              </a:rPr>
              <a:t>x</a:t>
            </a:r>
            <a:r>
              <a:rPr lang="ru-RU" sz="3600" b="1" dirty="0">
                <a:solidFill>
                  <a:srgbClr val="0070C0"/>
                </a:solidFill>
              </a:rPr>
              <a:t> </a:t>
            </a:r>
            <a:r>
              <a:rPr lang="ru-RU" sz="3600" b="1" dirty="0" smtClean="0">
                <a:solidFill>
                  <a:srgbClr val="0070C0"/>
                </a:solidFill>
              </a:rPr>
              <a:t>6.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5122" name="Picture 2" descr="http://www.arnapress.kz/i/Posts/745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564904"/>
            <a:ext cx="383985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6879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45224"/>
            <a:ext cx="6984776" cy="1224136"/>
          </a:xfrm>
        </p:spPr>
        <p:txBody>
          <a:bodyPr>
            <a:noAutofit/>
          </a:bodyPr>
          <a:lstStyle/>
          <a:p>
            <a:r>
              <a:rPr lang="ru-RU" sz="2800" u="sng" dirty="0"/>
              <a:t>К</a:t>
            </a:r>
            <a:r>
              <a:rPr lang="ru-RU" sz="2800" u="sng" dirty="0" smtClean="0"/>
              <a:t>ак </a:t>
            </a:r>
            <a:r>
              <a:rPr lang="ru-RU" sz="2800" u="sng" dirty="0"/>
              <a:t>сегодня урок математики </a:t>
            </a:r>
            <a:r>
              <a:rPr lang="ru-RU" sz="2800" u="sng" dirty="0" smtClean="0"/>
              <a:t> </a:t>
            </a:r>
            <a:r>
              <a:rPr lang="ru-RU" sz="2800" u="sng" dirty="0"/>
              <a:t>связан с уроком окружающего мира?</a:t>
            </a:r>
            <a:r>
              <a:rPr lang="ru-RU" sz="2800" b="1" u="sng" dirty="0"/>
              <a:t> </a:t>
            </a:r>
            <a:endParaRPr lang="ru-RU" sz="2800" u="sng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80686"/>
            <a:ext cx="5728119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74658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259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Устный счёт</vt:lpstr>
      <vt:lpstr>Тема урока</vt:lpstr>
      <vt:lpstr>Физминутка </vt:lpstr>
      <vt:lpstr>Как сегодня урок математики  связан с уроком окружающего мира? </vt:lpstr>
      <vt:lpstr>Как сегодня урок математики  связан с уроком окружающего мира? </vt:lpstr>
      <vt:lpstr>Как сегодня урок математики  связан с уроком окружающего мира? </vt:lpstr>
      <vt:lpstr>Как сегодня урок математики  связан с уроком окружающего мира?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5</cp:revision>
  <dcterms:created xsi:type="dcterms:W3CDTF">2014-07-09T08:33:20Z</dcterms:created>
  <dcterms:modified xsi:type="dcterms:W3CDTF">2017-08-03T13:12:21Z</dcterms:modified>
</cp:coreProperties>
</file>