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C82F-3487-4231-BDD8-5404918CC54C}" type="datetimeFigureOut">
              <a:rPr lang="ru-RU" smtClean="0"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8ECC9-0935-4E2D-9C91-61E05BEBAC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1" baseType="lpstr">
      <vt:lpstr>Тема Office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памятники Санкт-Петербурга</dc:title>
  <dc:creator>Admin</dc:creator>
  <cp:lastModifiedBy>Admin</cp:lastModifiedBy>
  <cp:revision>2</cp:revision>
  <dcterms:created xsi:type="dcterms:W3CDTF">2017-02-21T16:02:26Z</dcterms:created>
  <dcterms:modified xsi:type="dcterms:W3CDTF">2017-02-21T16:26:14Z</dcterms:modified>
</cp:coreProperties>
</file>