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2" r:id="rId3"/>
    <p:sldId id="258" r:id="rId4"/>
    <p:sldId id="259" r:id="rId5"/>
    <p:sldId id="260" r:id="rId6"/>
    <p:sldId id="270" r:id="rId7"/>
    <p:sldId id="263" r:id="rId8"/>
    <p:sldId id="271" r:id="rId9"/>
    <p:sldId id="272" r:id="rId10"/>
    <p:sldId id="273" r:id="rId11"/>
    <p:sldId id="274" r:id="rId12"/>
    <p:sldId id="275" r:id="rId13"/>
    <p:sldId id="276" r:id="rId14"/>
    <p:sldId id="264" r:id="rId15"/>
    <p:sldId id="277" r:id="rId16"/>
    <p:sldId id="265" r:id="rId17"/>
    <p:sldId id="266" r:id="rId18"/>
    <p:sldId id="267" r:id="rId19"/>
    <p:sldId id="261" r:id="rId20"/>
    <p:sldId id="268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B073AB-EDA2-4BD1-BEF5-16C5A92DD9D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352C767-05BC-48F0-9EE7-86A4E7762EBE}">
      <dgm:prSet phldrT="[Текст]"/>
      <dgm:spPr/>
      <dgm:t>
        <a:bodyPr/>
        <a:lstStyle/>
        <a:p>
          <a:r>
            <a:rPr lang="ru-RU" dirty="0" smtClean="0"/>
            <a:t>Обучающиеся</a:t>
          </a:r>
          <a:endParaRPr lang="ru-RU" dirty="0"/>
        </a:p>
      </dgm:t>
    </dgm:pt>
    <dgm:pt modelId="{EE48D862-5CA2-40C8-A1D2-75AFE1F0CFC6}" type="parTrans" cxnId="{D9170527-3408-4EC5-A5D5-1DA4993C75F2}">
      <dgm:prSet/>
      <dgm:spPr/>
      <dgm:t>
        <a:bodyPr/>
        <a:lstStyle/>
        <a:p>
          <a:endParaRPr lang="ru-RU"/>
        </a:p>
      </dgm:t>
    </dgm:pt>
    <dgm:pt modelId="{D4C63284-A6FC-453E-9F44-75C5378DDF16}" type="sibTrans" cxnId="{D9170527-3408-4EC5-A5D5-1DA4993C75F2}">
      <dgm:prSet/>
      <dgm:spPr/>
      <dgm:t>
        <a:bodyPr/>
        <a:lstStyle/>
        <a:p>
          <a:endParaRPr lang="ru-RU"/>
        </a:p>
      </dgm:t>
    </dgm:pt>
    <dgm:pt modelId="{E3A17B20-100D-4F5E-A63D-3FB887891272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6A78AE76-F999-4914-951D-2BBEF23CF267}" type="parTrans" cxnId="{00877A74-4A73-4C69-9EB6-D5D7849EDC6D}">
      <dgm:prSet/>
      <dgm:spPr/>
      <dgm:t>
        <a:bodyPr/>
        <a:lstStyle/>
        <a:p>
          <a:endParaRPr lang="ru-RU"/>
        </a:p>
      </dgm:t>
    </dgm:pt>
    <dgm:pt modelId="{91294DFB-B811-4B30-B806-50228652B932}" type="sibTrans" cxnId="{00877A74-4A73-4C69-9EB6-D5D7849EDC6D}">
      <dgm:prSet/>
      <dgm:spPr/>
      <dgm:t>
        <a:bodyPr/>
        <a:lstStyle/>
        <a:p>
          <a:endParaRPr lang="ru-RU"/>
        </a:p>
      </dgm:t>
    </dgm:pt>
    <dgm:pt modelId="{13176693-ABF4-452A-8846-8B59AC775983}">
      <dgm:prSet phldrT="[Текст]"/>
      <dgm:spPr/>
      <dgm:t>
        <a:bodyPr/>
        <a:lstStyle/>
        <a:p>
          <a:r>
            <a:rPr lang="ru-RU" dirty="0" smtClean="0"/>
            <a:t>Классный руководитель</a:t>
          </a:r>
          <a:endParaRPr lang="ru-RU" dirty="0"/>
        </a:p>
      </dgm:t>
    </dgm:pt>
    <dgm:pt modelId="{0DFE61C8-374C-40F7-B0DA-B2752D38ED82}" type="parTrans" cxnId="{AE9B1F1E-0615-478A-9E05-FEC919EC4173}">
      <dgm:prSet/>
      <dgm:spPr/>
      <dgm:t>
        <a:bodyPr/>
        <a:lstStyle/>
        <a:p>
          <a:endParaRPr lang="ru-RU"/>
        </a:p>
      </dgm:t>
    </dgm:pt>
    <dgm:pt modelId="{99FB0FC9-65FF-4968-81BE-B520DA109988}" type="sibTrans" cxnId="{AE9B1F1E-0615-478A-9E05-FEC919EC4173}">
      <dgm:prSet/>
      <dgm:spPr/>
      <dgm:t>
        <a:bodyPr/>
        <a:lstStyle/>
        <a:p>
          <a:endParaRPr lang="ru-RU"/>
        </a:p>
      </dgm:t>
    </dgm:pt>
    <dgm:pt modelId="{06324E4E-E648-4609-8BF4-7CAD2C3890A2}">
      <dgm:prSet phldrT="[Текст]"/>
      <dgm:spPr/>
      <dgm:t>
        <a:bodyPr/>
        <a:lstStyle/>
        <a:p>
          <a:r>
            <a:rPr lang="ru-RU" dirty="0" smtClean="0"/>
            <a:t>Педагог-психолог</a:t>
          </a:r>
          <a:endParaRPr lang="ru-RU" dirty="0"/>
        </a:p>
      </dgm:t>
    </dgm:pt>
    <dgm:pt modelId="{F30F5994-C62D-40B3-AE8C-1D9566BD4641}" type="parTrans" cxnId="{BD034584-D0AC-4A21-9BC5-458D3ACDA408}">
      <dgm:prSet/>
      <dgm:spPr/>
      <dgm:t>
        <a:bodyPr/>
        <a:lstStyle/>
        <a:p>
          <a:endParaRPr lang="ru-RU"/>
        </a:p>
      </dgm:t>
    </dgm:pt>
    <dgm:pt modelId="{2ACDF4CA-3D9D-48E6-AA7B-195454CB3E9C}" type="sibTrans" cxnId="{BD034584-D0AC-4A21-9BC5-458D3ACDA408}">
      <dgm:prSet/>
      <dgm:spPr/>
      <dgm:t>
        <a:bodyPr/>
        <a:lstStyle/>
        <a:p>
          <a:endParaRPr lang="ru-RU"/>
        </a:p>
      </dgm:t>
    </dgm:pt>
    <dgm:pt modelId="{DE906682-AC79-49F4-83F9-3581F4442FB7}">
      <dgm:prSet phldrT="[Текст]"/>
      <dgm:spPr/>
      <dgm:t>
        <a:bodyPr/>
        <a:lstStyle/>
        <a:p>
          <a:r>
            <a:rPr lang="ru-RU" dirty="0" smtClean="0"/>
            <a:t>Педагоги дополнительного образования</a:t>
          </a:r>
          <a:endParaRPr lang="ru-RU" dirty="0"/>
        </a:p>
      </dgm:t>
    </dgm:pt>
    <dgm:pt modelId="{E8098B50-CD9E-4B59-A913-2D3D1925E3D1}" type="parTrans" cxnId="{3E98CEF5-0990-4762-909F-FAA06C53437C}">
      <dgm:prSet/>
      <dgm:spPr/>
      <dgm:t>
        <a:bodyPr/>
        <a:lstStyle/>
        <a:p>
          <a:endParaRPr lang="ru-RU"/>
        </a:p>
      </dgm:t>
    </dgm:pt>
    <dgm:pt modelId="{CE2A46FA-521A-4B3D-A198-23E0859D9447}" type="sibTrans" cxnId="{3E98CEF5-0990-4762-909F-FAA06C53437C}">
      <dgm:prSet/>
      <dgm:spPr/>
      <dgm:t>
        <a:bodyPr/>
        <a:lstStyle/>
        <a:p>
          <a:endParaRPr lang="ru-RU"/>
        </a:p>
      </dgm:t>
    </dgm:pt>
    <dgm:pt modelId="{669300B5-DB23-4747-81EF-C309A94045B4}">
      <dgm:prSet/>
      <dgm:spPr/>
      <dgm:t>
        <a:bodyPr/>
        <a:lstStyle/>
        <a:p>
          <a:r>
            <a:rPr lang="ru-RU" dirty="0" smtClean="0"/>
            <a:t>Учителя предметники</a:t>
          </a:r>
          <a:endParaRPr lang="ru-RU" dirty="0"/>
        </a:p>
      </dgm:t>
    </dgm:pt>
    <dgm:pt modelId="{6BE92B9E-4CD9-4CE8-B553-7BC3D67CE360}" type="parTrans" cxnId="{C76D3806-ADE9-48C1-9EB0-756CC21B4496}">
      <dgm:prSet/>
      <dgm:spPr/>
      <dgm:t>
        <a:bodyPr/>
        <a:lstStyle/>
        <a:p>
          <a:endParaRPr lang="ru-RU"/>
        </a:p>
      </dgm:t>
    </dgm:pt>
    <dgm:pt modelId="{EE7BC948-7675-46CC-8D5D-CB7B8032CCFA}" type="sibTrans" cxnId="{C76D3806-ADE9-48C1-9EB0-756CC21B4496}">
      <dgm:prSet/>
      <dgm:spPr/>
      <dgm:t>
        <a:bodyPr/>
        <a:lstStyle/>
        <a:p>
          <a:endParaRPr lang="ru-RU"/>
        </a:p>
      </dgm:t>
    </dgm:pt>
    <dgm:pt modelId="{BF025277-3E42-4643-BC49-D1BAEAA1B463}">
      <dgm:prSet/>
      <dgm:spPr/>
      <dgm:t>
        <a:bodyPr/>
        <a:lstStyle/>
        <a:p>
          <a:r>
            <a:rPr lang="ru-RU" dirty="0" smtClean="0"/>
            <a:t>Заместители руководителя ОУ</a:t>
          </a:r>
          <a:endParaRPr lang="ru-RU" dirty="0"/>
        </a:p>
      </dgm:t>
    </dgm:pt>
    <dgm:pt modelId="{5AA1EDA1-2DCE-41EB-BB75-55532285FAFB}" type="parTrans" cxnId="{67341B95-48E8-440D-A151-66B7B06859F8}">
      <dgm:prSet/>
      <dgm:spPr/>
      <dgm:t>
        <a:bodyPr/>
        <a:lstStyle/>
        <a:p>
          <a:endParaRPr lang="ru-RU"/>
        </a:p>
      </dgm:t>
    </dgm:pt>
    <dgm:pt modelId="{F58F457A-814C-408A-BFF9-0E1CC0C65DDC}" type="sibTrans" cxnId="{67341B95-48E8-440D-A151-66B7B06859F8}">
      <dgm:prSet/>
      <dgm:spPr/>
      <dgm:t>
        <a:bodyPr/>
        <a:lstStyle/>
        <a:p>
          <a:endParaRPr lang="ru-RU"/>
        </a:p>
      </dgm:t>
    </dgm:pt>
    <dgm:pt modelId="{C257AFF4-579F-435C-9A52-91C796DE1078}" type="pres">
      <dgm:prSet presAssocID="{6CB073AB-EDA2-4BD1-BEF5-16C5A92DD9D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77BDD9-7211-4BDB-9DFC-1A08E141A1EE}" type="pres">
      <dgm:prSet presAssocID="{4352C767-05BC-48F0-9EE7-86A4E7762EB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64A1C-5525-471D-955E-4DDAA9DCCE41}" type="pres">
      <dgm:prSet presAssocID="{D4C63284-A6FC-453E-9F44-75C5378DDF16}" presName="sibTrans" presStyleCnt="0"/>
      <dgm:spPr/>
    </dgm:pt>
    <dgm:pt modelId="{7A9A78AB-4EED-4CA7-8D15-5F377C37D4F3}" type="pres">
      <dgm:prSet presAssocID="{E3A17B20-100D-4F5E-A63D-3FB88789127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109407-29E1-435B-A399-D60FB07EB5E2}" type="pres">
      <dgm:prSet presAssocID="{91294DFB-B811-4B30-B806-50228652B932}" presName="sibTrans" presStyleCnt="0"/>
      <dgm:spPr/>
    </dgm:pt>
    <dgm:pt modelId="{AEDBB3B9-961F-4672-B797-B3A8D5895DA5}" type="pres">
      <dgm:prSet presAssocID="{13176693-ABF4-452A-8846-8B59AC775983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5A67A3-9D8B-4BD5-9989-8ADF8D524705}" type="pres">
      <dgm:prSet presAssocID="{99FB0FC9-65FF-4968-81BE-B520DA109988}" presName="sibTrans" presStyleCnt="0"/>
      <dgm:spPr/>
    </dgm:pt>
    <dgm:pt modelId="{17A519FD-E3F0-4A95-A13B-ACAF8474497D}" type="pres">
      <dgm:prSet presAssocID="{06324E4E-E648-4609-8BF4-7CAD2C3890A2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FBFF4-E241-40B7-8779-ADD010E15C91}" type="pres">
      <dgm:prSet presAssocID="{2ACDF4CA-3D9D-48E6-AA7B-195454CB3E9C}" presName="sibTrans" presStyleCnt="0"/>
      <dgm:spPr/>
    </dgm:pt>
    <dgm:pt modelId="{8090CB18-0AB8-46D7-9B00-691BAC62B496}" type="pres">
      <dgm:prSet presAssocID="{DE906682-AC79-49F4-83F9-3581F4442FB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C37B9-E244-4A59-8855-4A1A46AB5FD9}" type="pres">
      <dgm:prSet presAssocID="{CE2A46FA-521A-4B3D-A198-23E0859D9447}" presName="sibTrans" presStyleCnt="0"/>
      <dgm:spPr/>
    </dgm:pt>
    <dgm:pt modelId="{DFE147E3-D707-49C9-B2F1-564EB9A7D04A}" type="pres">
      <dgm:prSet presAssocID="{669300B5-DB23-4747-81EF-C309A94045B4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9E177F-8485-401E-8D99-CDE334806F98}" type="pres">
      <dgm:prSet presAssocID="{EE7BC948-7675-46CC-8D5D-CB7B8032CCFA}" presName="sibTrans" presStyleCnt="0"/>
      <dgm:spPr/>
    </dgm:pt>
    <dgm:pt modelId="{A99E8AD2-2086-4711-9D15-FD5A401255AD}" type="pres">
      <dgm:prSet presAssocID="{BF025277-3E42-4643-BC49-D1BAEAA1B463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302335-3F79-48FE-9DD0-57C82DF60367}" type="presOf" srcId="{6CB073AB-EDA2-4BD1-BEF5-16C5A92DD9D1}" destId="{C257AFF4-579F-435C-9A52-91C796DE1078}" srcOrd="0" destOrd="0" presId="urn:microsoft.com/office/officeart/2005/8/layout/default"/>
    <dgm:cxn modelId="{8B6FA3B3-E8CF-4B36-8E8A-49C2A506373E}" type="presOf" srcId="{669300B5-DB23-4747-81EF-C309A94045B4}" destId="{DFE147E3-D707-49C9-B2F1-564EB9A7D04A}" srcOrd="0" destOrd="0" presId="urn:microsoft.com/office/officeart/2005/8/layout/default"/>
    <dgm:cxn modelId="{BD034584-D0AC-4A21-9BC5-458D3ACDA408}" srcId="{6CB073AB-EDA2-4BD1-BEF5-16C5A92DD9D1}" destId="{06324E4E-E648-4609-8BF4-7CAD2C3890A2}" srcOrd="3" destOrd="0" parTransId="{F30F5994-C62D-40B3-AE8C-1D9566BD4641}" sibTransId="{2ACDF4CA-3D9D-48E6-AA7B-195454CB3E9C}"/>
    <dgm:cxn modelId="{3E98CEF5-0990-4762-909F-FAA06C53437C}" srcId="{6CB073AB-EDA2-4BD1-BEF5-16C5A92DD9D1}" destId="{DE906682-AC79-49F4-83F9-3581F4442FB7}" srcOrd="4" destOrd="0" parTransId="{E8098B50-CD9E-4B59-A913-2D3D1925E3D1}" sibTransId="{CE2A46FA-521A-4B3D-A198-23E0859D9447}"/>
    <dgm:cxn modelId="{636C40E2-4C01-4A91-94EF-77A3BB6E7B0E}" type="presOf" srcId="{BF025277-3E42-4643-BC49-D1BAEAA1B463}" destId="{A99E8AD2-2086-4711-9D15-FD5A401255AD}" srcOrd="0" destOrd="0" presId="urn:microsoft.com/office/officeart/2005/8/layout/default"/>
    <dgm:cxn modelId="{AE9B1F1E-0615-478A-9E05-FEC919EC4173}" srcId="{6CB073AB-EDA2-4BD1-BEF5-16C5A92DD9D1}" destId="{13176693-ABF4-452A-8846-8B59AC775983}" srcOrd="2" destOrd="0" parTransId="{0DFE61C8-374C-40F7-B0DA-B2752D38ED82}" sibTransId="{99FB0FC9-65FF-4968-81BE-B520DA109988}"/>
    <dgm:cxn modelId="{67341B95-48E8-440D-A151-66B7B06859F8}" srcId="{6CB073AB-EDA2-4BD1-BEF5-16C5A92DD9D1}" destId="{BF025277-3E42-4643-BC49-D1BAEAA1B463}" srcOrd="6" destOrd="0" parTransId="{5AA1EDA1-2DCE-41EB-BB75-55532285FAFB}" sibTransId="{F58F457A-814C-408A-BFF9-0E1CC0C65DDC}"/>
    <dgm:cxn modelId="{C76D3806-ADE9-48C1-9EB0-756CC21B4496}" srcId="{6CB073AB-EDA2-4BD1-BEF5-16C5A92DD9D1}" destId="{669300B5-DB23-4747-81EF-C309A94045B4}" srcOrd="5" destOrd="0" parTransId="{6BE92B9E-4CD9-4CE8-B553-7BC3D67CE360}" sibTransId="{EE7BC948-7675-46CC-8D5D-CB7B8032CCFA}"/>
    <dgm:cxn modelId="{5B8FA407-3917-4069-A996-6385EE5D8623}" type="presOf" srcId="{E3A17B20-100D-4F5E-A63D-3FB887891272}" destId="{7A9A78AB-4EED-4CA7-8D15-5F377C37D4F3}" srcOrd="0" destOrd="0" presId="urn:microsoft.com/office/officeart/2005/8/layout/default"/>
    <dgm:cxn modelId="{ADA01F85-848B-409C-BB4D-4F8F511C4670}" type="presOf" srcId="{DE906682-AC79-49F4-83F9-3581F4442FB7}" destId="{8090CB18-0AB8-46D7-9B00-691BAC62B496}" srcOrd="0" destOrd="0" presId="urn:microsoft.com/office/officeart/2005/8/layout/default"/>
    <dgm:cxn modelId="{00877A74-4A73-4C69-9EB6-D5D7849EDC6D}" srcId="{6CB073AB-EDA2-4BD1-BEF5-16C5A92DD9D1}" destId="{E3A17B20-100D-4F5E-A63D-3FB887891272}" srcOrd="1" destOrd="0" parTransId="{6A78AE76-F999-4914-951D-2BBEF23CF267}" sibTransId="{91294DFB-B811-4B30-B806-50228652B932}"/>
    <dgm:cxn modelId="{EDB73C8E-4BAC-4524-9796-3EBE71E2A633}" type="presOf" srcId="{4352C767-05BC-48F0-9EE7-86A4E7762EBE}" destId="{7477BDD9-7211-4BDB-9DFC-1A08E141A1EE}" srcOrd="0" destOrd="0" presId="urn:microsoft.com/office/officeart/2005/8/layout/default"/>
    <dgm:cxn modelId="{D9170527-3408-4EC5-A5D5-1DA4993C75F2}" srcId="{6CB073AB-EDA2-4BD1-BEF5-16C5A92DD9D1}" destId="{4352C767-05BC-48F0-9EE7-86A4E7762EBE}" srcOrd="0" destOrd="0" parTransId="{EE48D862-5CA2-40C8-A1D2-75AFE1F0CFC6}" sibTransId="{D4C63284-A6FC-453E-9F44-75C5378DDF16}"/>
    <dgm:cxn modelId="{D34087E5-021B-418A-9CA6-805B9661CFA2}" type="presOf" srcId="{13176693-ABF4-452A-8846-8B59AC775983}" destId="{AEDBB3B9-961F-4672-B797-B3A8D5895DA5}" srcOrd="0" destOrd="0" presId="urn:microsoft.com/office/officeart/2005/8/layout/default"/>
    <dgm:cxn modelId="{374986C3-9129-43A6-A4D0-A438E5415238}" type="presOf" srcId="{06324E4E-E648-4609-8BF4-7CAD2C3890A2}" destId="{17A519FD-E3F0-4A95-A13B-ACAF8474497D}" srcOrd="0" destOrd="0" presId="urn:microsoft.com/office/officeart/2005/8/layout/default"/>
    <dgm:cxn modelId="{CFAFB5BF-FB5C-4242-B682-C5C090B79617}" type="presParOf" srcId="{C257AFF4-579F-435C-9A52-91C796DE1078}" destId="{7477BDD9-7211-4BDB-9DFC-1A08E141A1EE}" srcOrd="0" destOrd="0" presId="urn:microsoft.com/office/officeart/2005/8/layout/default"/>
    <dgm:cxn modelId="{3E590775-21CB-4875-A19A-CCB56735A355}" type="presParOf" srcId="{C257AFF4-579F-435C-9A52-91C796DE1078}" destId="{0AF64A1C-5525-471D-955E-4DDAA9DCCE41}" srcOrd="1" destOrd="0" presId="urn:microsoft.com/office/officeart/2005/8/layout/default"/>
    <dgm:cxn modelId="{46DD9526-270A-4800-8A58-E850636BF1D0}" type="presParOf" srcId="{C257AFF4-579F-435C-9A52-91C796DE1078}" destId="{7A9A78AB-4EED-4CA7-8D15-5F377C37D4F3}" srcOrd="2" destOrd="0" presId="urn:microsoft.com/office/officeart/2005/8/layout/default"/>
    <dgm:cxn modelId="{962A204D-F741-42CC-B86B-D36DE8B64AFD}" type="presParOf" srcId="{C257AFF4-579F-435C-9A52-91C796DE1078}" destId="{98109407-29E1-435B-A399-D60FB07EB5E2}" srcOrd="3" destOrd="0" presId="urn:microsoft.com/office/officeart/2005/8/layout/default"/>
    <dgm:cxn modelId="{430581EB-3AE8-4C0D-B6C2-C1B2882EEAB0}" type="presParOf" srcId="{C257AFF4-579F-435C-9A52-91C796DE1078}" destId="{AEDBB3B9-961F-4672-B797-B3A8D5895DA5}" srcOrd="4" destOrd="0" presId="urn:microsoft.com/office/officeart/2005/8/layout/default"/>
    <dgm:cxn modelId="{3DC9B351-4F60-4751-9076-56CC26D7730F}" type="presParOf" srcId="{C257AFF4-579F-435C-9A52-91C796DE1078}" destId="{215A67A3-9D8B-4BD5-9989-8ADF8D524705}" srcOrd="5" destOrd="0" presId="urn:microsoft.com/office/officeart/2005/8/layout/default"/>
    <dgm:cxn modelId="{62055A19-2305-41F8-A68B-63C06560F769}" type="presParOf" srcId="{C257AFF4-579F-435C-9A52-91C796DE1078}" destId="{17A519FD-E3F0-4A95-A13B-ACAF8474497D}" srcOrd="6" destOrd="0" presId="urn:microsoft.com/office/officeart/2005/8/layout/default"/>
    <dgm:cxn modelId="{5566D981-CF5A-4E78-9736-7A93DB87DBB9}" type="presParOf" srcId="{C257AFF4-579F-435C-9A52-91C796DE1078}" destId="{AA8FBFF4-E241-40B7-8779-ADD010E15C91}" srcOrd="7" destOrd="0" presId="urn:microsoft.com/office/officeart/2005/8/layout/default"/>
    <dgm:cxn modelId="{77572CF9-D104-4DF3-B6EE-9215E9DF1E9F}" type="presParOf" srcId="{C257AFF4-579F-435C-9A52-91C796DE1078}" destId="{8090CB18-0AB8-46D7-9B00-691BAC62B496}" srcOrd="8" destOrd="0" presId="urn:microsoft.com/office/officeart/2005/8/layout/default"/>
    <dgm:cxn modelId="{F67854F7-14B9-475A-A9E6-3509974E99E0}" type="presParOf" srcId="{C257AFF4-579F-435C-9A52-91C796DE1078}" destId="{57EC37B9-E244-4A59-8855-4A1A46AB5FD9}" srcOrd="9" destOrd="0" presId="urn:microsoft.com/office/officeart/2005/8/layout/default"/>
    <dgm:cxn modelId="{BE22451E-B1E6-499D-9C7D-AB1DDC675456}" type="presParOf" srcId="{C257AFF4-579F-435C-9A52-91C796DE1078}" destId="{DFE147E3-D707-49C9-B2F1-564EB9A7D04A}" srcOrd="10" destOrd="0" presId="urn:microsoft.com/office/officeart/2005/8/layout/default"/>
    <dgm:cxn modelId="{00C24731-7284-475C-9DAD-558B1FBD47B6}" type="presParOf" srcId="{C257AFF4-579F-435C-9A52-91C796DE1078}" destId="{6F9E177F-8485-401E-8D99-CDE334806F98}" srcOrd="11" destOrd="0" presId="urn:microsoft.com/office/officeart/2005/8/layout/default"/>
    <dgm:cxn modelId="{C3627132-2879-42A5-9947-BCD65193D205}" type="presParOf" srcId="{C257AFF4-579F-435C-9A52-91C796DE1078}" destId="{A99E8AD2-2086-4711-9D15-FD5A401255A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41D8DA-5A02-4C6D-89D1-5B912FD9BCE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82BA0DE-D42C-4472-96C9-08B6602D4B73}">
      <dgm:prSet phldrT="[Текст]"/>
      <dgm:spPr/>
      <dgm:t>
        <a:bodyPr/>
        <a:lstStyle/>
        <a:p>
          <a:r>
            <a:rPr lang="ru-RU" dirty="0" smtClean="0"/>
            <a:t>Титульный лист</a:t>
          </a:r>
          <a:endParaRPr lang="ru-RU" dirty="0"/>
        </a:p>
      </dgm:t>
    </dgm:pt>
    <dgm:pt modelId="{E0A6BCA6-E943-47FA-89D0-9CBE91215B77}" type="parTrans" cxnId="{57457502-D0F0-4E08-8A29-D618672FF5CA}">
      <dgm:prSet/>
      <dgm:spPr/>
      <dgm:t>
        <a:bodyPr/>
        <a:lstStyle/>
        <a:p>
          <a:endParaRPr lang="ru-RU"/>
        </a:p>
      </dgm:t>
    </dgm:pt>
    <dgm:pt modelId="{5982BFFB-0486-4C9A-9787-69F3742B1C60}" type="sibTrans" cxnId="{57457502-D0F0-4E08-8A29-D618672FF5CA}">
      <dgm:prSet/>
      <dgm:spPr/>
      <dgm:t>
        <a:bodyPr/>
        <a:lstStyle/>
        <a:p>
          <a:endParaRPr lang="ru-RU"/>
        </a:p>
      </dgm:t>
    </dgm:pt>
    <dgm:pt modelId="{7FE613CB-D750-4FC0-B7FA-0B43F48F7EFD}">
      <dgm:prSet phldrT="[Текст]"/>
      <dgm:spPr/>
      <dgm:t>
        <a:bodyPr/>
        <a:lstStyle/>
        <a:p>
          <a:r>
            <a:rPr lang="ru-RU" dirty="0" smtClean="0"/>
            <a:t>Раздел «Мой мир»</a:t>
          </a:r>
          <a:endParaRPr lang="ru-RU" dirty="0"/>
        </a:p>
      </dgm:t>
    </dgm:pt>
    <dgm:pt modelId="{78597B58-2563-47F8-9A48-CA311F96E70E}" type="parTrans" cxnId="{4A888100-6F8A-4316-ADB4-68AB7F808052}">
      <dgm:prSet/>
      <dgm:spPr/>
      <dgm:t>
        <a:bodyPr/>
        <a:lstStyle/>
        <a:p>
          <a:endParaRPr lang="ru-RU"/>
        </a:p>
      </dgm:t>
    </dgm:pt>
    <dgm:pt modelId="{A6ED8D47-B7EB-4378-BAC9-B2F655393AF6}" type="sibTrans" cxnId="{4A888100-6F8A-4316-ADB4-68AB7F808052}">
      <dgm:prSet/>
      <dgm:spPr/>
      <dgm:t>
        <a:bodyPr/>
        <a:lstStyle/>
        <a:p>
          <a:endParaRPr lang="ru-RU"/>
        </a:p>
      </dgm:t>
    </dgm:pt>
    <dgm:pt modelId="{67E44CEE-E237-4D97-8554-B955FC3B6FF2}">
      <dgm:prSet phldrT="[Текст]"/>
      <dgm:spPr/>
      <dgm:t>
        <a:bodyPr/>
        <a:lstStyle/>
        <a:p>
          <a:r>
            <a:rPr lang="ru-RU" dirty="0" smtClean="0"/>
            <a:t>Раздел «Моя учёба»</a:t>
          </a:r>
          <a:endParaRPr lang="ru-RU" dirty="0"/>
        </a:p>
      </dgm:t>
    </dgm:pt>
    <dgm:pt modelId="{0FDB8DF7-874F-4F5A-B252-1ED36C8871CF}" type="parTrans" cxnId="{5DDD6853-9711-4AB5-9CC6-C048C0E52953}">
      <dgm:prSet/>
      <dgm:spPr/>
      <dgm:t>
        <a:bodyPr/>
        <a:lstStyle/>
        <a:p>
          <a:endParaRPr lang="ru-RU"/>
        </a:p>
      </dgm:t>
    </dgm:pt>
    <dgm:pt modelId="{7BAD6DC5-4F36-42FD-965A-F8444AC87D70}" type="sibTrans" cxnId="{5DDD6853-9711-4AB5-9CC6-C048C0E52953}">
      <dgm:prSet/>
      <dgm:spPr/>
      <dgm:t>
        <a:bodyPr/>
        <a:lstStyle/>
        <a:p>
          <a:endParaRPr lang="ru-RU"/>
        </a:p>
      </dgm:t>
    </dgm:pt>
    <dgm:pt modelId="{4FF4EA80-3E33-4B8B-BB1D-CB7481074883}">
      <dgm:prSet phldrT="[Текст]"/>
      <dgm:spPr/>
      <dgm:t>
        <a:bodyPr/>
        <a:lstStyle/>
        <a:p>
          <a:r>
            <a:rPr lang="ru-RU" dirty="0" smtClean="0"/>
            <a:t>Раздел «Мне интересно»</a:t>
          </a:r>
          <a:endParaRPr lang="ru-RU" dirty="0"/>
        </a:p>
      </dgm:t>
    </dgm:pt>
    <dgm:pt modelId="{A00EB406-B8BE-4D91-A5B2-103732F5981D}" type="parTrans" cxnId="{683E10C1-6D74-416C-ACFF-392C994958C1}">
      <dgm:prSet/>
      <dgm:spPr/>
      <dgm:t>
        <a:bodyPr/>
        <a:lstStyle/>
        <a:p>
          <a:endParaRPr lang="ru-RU"/>
        </a:p>
      </dgm:t>
    </dgm:pt>
    <dgm:pt modelId="{68E588A9-9482-4652-AC76-BF33AB1F7C9E}" type="sibTrans" cxnId="{683E10C1-6D74-416C-ACFF-392C994958C1}">
      <dgm:prSet/>
      <dgm:spPr/>
      <dgm:t>
        <a:bodyPr/>
        <a:lstStyle/>
        <a:p>
          <a:endParaRPr lang="ru-RU"/>
        </a:p>
      </dgm:t>
    </dgm:pt>
    <dgm:pt modelId="{2DE1B364-36A5-41DA-B3C2-54EEB2C2C9A3}">
      <dgm:prSet phldrT="[Текст]"/>
      <dgm:spPr/>
      <dgm:t>
        <a:bodyPr/>
        <a:lstStyle/>
        <a:p>
          <a:r>
            <a:rPr lang="ru-RU" dirty="0" smtClean="0"/>
            <a:t>Раздел «Моё творчество»</a:t>
          </a:r>
          <a:endParaRPr lang="ru-RU" dirty="0"/>
        </a:p>
      </dgm:t>
    </dgm:pt>
    <dgm:pt modelId="{2ED187DB-1837-4A12-BD25-CAD61B83AC1F}" type="parTrans" cxnId="{C38533B8-F24F-4532-862A-DB07FFD6823B}">
      <dgm:prSet/>
      <dgm:spPr/>
      <dgm:t>
        <a:bodyPr/>
        <a:lstStyle/>
        <a:p>
          <a:endParaRPr lang="ru-RU"/>
        </a:p>
      </dgm:t>
    </dgm:pt>
    <dgm:pt modelId="{8AAA8DAC-A9A9-41B8-AB8F-A6B22C95A44D}" type="sibTrans" cxnId="{C38533B8-F24F-4532-862A-DB07FFD6823B}">
      <dgm:prSet/>
      <dgm:spPr/>
      <dgm:t>
        <a:bodyPr/>
        <a:lstStyle/>
        <a:p>
          <a:endParaRPr lang="ru-RU"/>
        </a:p>
      </dgm:t>
    </dgm:pt>
    <dgm:pt modelId="{3E78FDA5-715A-496D-A754-0337CC990D4A}">
      <dgm:prSet/>
      <dgm:spPr/>
      <dgm:t>
        <a:bodyPr/>
        <a:lstStyle/>
        <a:p>
          <a:r>
            <a:rPr lang="ru-RU" dirty="0" smtClean="0"/>
            <a:t>Раздел «Мои достижения»</a:t>
          </a:r>
          <a:endParaRPr lang="ru-RU" dirty="0"/>
        </a:p>
      </dgm:t>
    </dgm:pt>
    <dgm:pt modelId="{3783FE4C-C024-4684-8CA6-52DCC40D90AA}" type="parTrans" cxnId="{252D2393-E9C2-4BF8-8ED4-CFA2AFC85B03}">
      <dgm:prSet/>
      <dgm:spPr/>
      <dgm:t>
        <a:bodyPr/>
        <a:lstStyle/>
        <a:p>
          <a:endParaRPr lang="ru-RU"/>
        </a:p>
      </dgm:t>
    </dgm:pt>
    <dgm:pt modelId="{C6443916-5CEF-4649-A8D3-5BF4E9706FD9}" type="sibTrans" cxnId="{252D2393-E9C2-4BF8-8ED4-CFA2AFC85B03}">
      <dgm:prSet/>
      <dgm:spPr/>
      <dgm:t>
        <a:bodyPr/>
        <a:lstStyle/>
        <a:p>
          <a:endParaRPr lang="ru-RU"/>
        </a:p>
      </dgm:t>
    </dgm:pt>
    <dgm:pt modelId="{0863F401-C12B-419C-A32A-D5B4A494ED20}">
      <dgm:prSet/>
      <dgm:spPr/>
      <dgm:t>
        <a:bodyPr/>
        <a:lstStyle/>
        <a:p>
          <a:r>
            <a:rPr lang="ru-RU" dirty="0" smtClean="0"/>
            <a:t>Раздел «Отзывы и пожелания»</a:t>
          </a:r>
          <a:endParaRPr lang="ru-RU" dirty="0"/>
        </a:p>
      </dgm:t>
    </dgm:pt>
    <dgm:pt modelId="{64D30F8F-1015-43F4-9D58-18EBCA02146D}" type="parTrans" cxnId="{5D478B31-70F5-49AF-84F9-5FBDBAEFA61E}">
      <dgm:prSet/>
      <dgm:spPr/>
      <dgm:t>
        <a:bodyPr/>
        <a:lstStyle/>
        <a:p>
          <a:endParaRPr lang="ru-RU"/>
        </a:p>
      </dgm:t>
    </dgm:pt>
    <dgm:pt modelId="{6C565118-60D3-4E23-A6DE-511CFF13F1B1}" type="sibTrans" cxnId="{5D478B31-70F5-49AF-84F9-5FBDBAEFA61E}">
      <dgm:prSet/>
      <dgm:spPr/>
      <dgm:t>
        <a:bodyPr/>
        <a:lstStyle/>
        <a:p>
          <a:endParaRPr lang="ru-RU"/>
        </a:p>
      </dgm:t>
    </dgm:pt>
    <dgm:pt modelId="{D1E38C45-387A-4D21-A40A-F1693AFEDEF8}" type="pres">
      <dgm:prSet presAssocID="{3F41D8DA-5A02-4C6D-89D1-5B912FD9BCE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95F5C1-5955-4E9A-B4D3-54EE1E078FCF}" type="pres">
      <dgm:prSet presAssocID="{682BA0DE-D42C-4472-96C9-08B6602D4B73}" presName="node" presStyleLbl="node1" presStyleIdx="0" presStyleCnt="7" custScaleX="120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08B0A-CAFC-47A8-AFAC-82886D8FB312}" type="pres">
      <dgm:prSet presAssocID="{5982BFFB-0486-4C9A-9787-69F3742B1C60}" presName="sibTrans" presStyleCnt="0"/>
      <dgm:spPr/>
    </dgm:pt>
    <dgm:pt modelId="{75ADF334-AEE8-4204-9250-42584E58BCC3}" type="pres">
      <dgm:prSet presAssocID="{7FE613CB-D750-4FC0-B7FA-0B43F48F7EFD}" presName="node" presStyleLbl="node1" presStyleIdx="1" presStyleCnt="7" custScaleX="120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57D189-36F4-4A2A-8B5A-C107C1502F96}" type="pres">
      <dgm:prSet presAssocID="{A6ED8D47-B7EB-4378-BAC9-B2F655393AF6}" presName="sibTrans" presStyleCnt="0"/>
      <dgm:spPr/>
    </dgm:pt>
    <dgm:pt modelId="{5CA02451-133A-4554-9D7B-4DC3CA3FA3E5}" type="pres">
      <dgm:prSet presAssocID="{67E44CEE-E237-4D97-8554-B955FC3B6FF2}" presName="node" presStyleLbl="node1" presStyleIdx="2" presStyleCnt="7" custScaleX="120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E38AB-1E8F-4B83-9B05-A5A862EFD8AC}" type="pres">
      <dgm:prSet presAssocID="{7BAD6DC5-4F36-42FD-965A-F8444AC87D70}" presName="sibTrans" presStyleCnt="0"/>
      <dgm:spPr/>
    </dgm:pt>
    <dgm:pt modelId="{EE010A07-F9D6-4A4C-B4A7-659A8F7210CE}" type="pres">
      <dgm:prSet presAssocID="{4FF4EA80-3E33-4B8B-BB1D-CB7481074883}" presName="node" presStyleLbl="node1" presStyleIdx="3" presStyleCnt="7" custScaleX="120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3930C-ED89-4A34-BC53-22B3A9096996}" type="pres">
      <dgm:prSet presAssocID="{68E588A9-9482-4652-AC76-BF33AB1F7C9E}" presName="sibTrans" presStyleCnt="0"/>
      <dgm:spPr/>
    </dgm:pt>
    <dgm:pt modelId="{FECCC7EB-8E98-4D28-977E-530357A812AB}" type="pres">
      <dgm:prSet presAssocID="{2DE1B364-36A5-41DA-B3C2-54EEB2C2C9A3}" presName="node" presStyleLbl="node1" presStyleIdx="4" presStyleCnt="7" custScaleX="120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505144-BC7C-4CA3-AFF7-E7CB46B768A3}" type="pres">
      <dgm:prSet presAssocID="{8AAA8DAC-A9A9-41B8-AB8F-A6B22C95A44D}" presName="sibTrans" presStyleCnt="0"/>
      <dgm:spPr/>
    </dgm:pt>
    <dgm:pt modelId="{E0D5246B-BF9C-4004-9767-AB387626F544}" type="pres">
      <dgm:prSet presAssocID="{3E78FDA5-715A-496D-A754-0337CC990D4A}" presName="node" presStyleLbl="node1" presStyleIdx="5" presStyleCnt="7" custScaleX="120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7E8BE-6FD7-4C25-A44D-5F2EB0B62041}" type="pres">
      <dgm:prSet presAssocID="{C6443916-5CEF-4649-A8D3-5BF4E9706FD9}" presName="sibTrans" presStyleCnt="0"/>
      <dgm:spPr/>
    </dgm:pt>
    <dgm:pt modelId="{7CBE1F1F-FDB5-4463-964A-4ED0C1DA0620}" type="pres">
      <dgm:prSet presAssocID="{0863F401-C12B-419C-A32A-D5B4A494ED20}" presName="node" presStyleLbl="node1" presStyleIdx="6" presStyleCnt="7" custScaleX="120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888100-6F8A-4316-ADB4-68AB7F808052}" srcId="{3F41D8DA-5A02-4C6D-89D1-5B912FD9BCEC}" destId="{7FE613CB-D750-4FC0-B7FA-0B43F48F7EFD}" srcOrd="1" destOrd="0" parTransId="{78597B58-2563-47F8-9A48-CA311F96E70E}" sibTransId="{A6ED8D47-B7EB-4378-BAC9-B2F655393AF6}"/>
    <dgm:cxn modelId="{36EE6B11-026D-4570-A952-85E101E8D769}" type="presOf" srcId="{4FF4EA80-3E33-4B8B-BB1D-CB7481074883}" destId="{EE010A07-F9D6-4A4C-B4A7-659A8F7210CE}" srcOrd="0" destOrd="0" presId="urn:microsoft.com/office/officeart/2005/8/layout/default"/>
    <dgm:cxn modelId="{F21E2499-F5A2-4DE5-8791-F58ED57C0A54}" type="presOf" srcId="{67E44CEE-E237-4D97-8554-B955FC3B6FF2}" destId="{5CA02451-133A-4554-9D7B-4DC3CA3FA3E5}" srcOrd="0" destOrd="0" presId="urn:microsoft.com/office/officeart/2005/8/layout/default"/>
    <dgm:cxn modelId="{92765F60-01B7-44B5-AAA6-324311E1B21A}" type="presOf" srcId="{7FE613CB-D750-4FC0-B7FA-0B43F48F7EFD}" destId="{75ADF334-AEE8-4204-9250-42584E58BCC3}" srcOrd="0" destOrd="0" presId="urn:microsoft.com/office/officeart/2005/8/layout/default"/>
    <dgm:cxn modelId="{252D2393-E9C2-4BF8-8ED4-CFA2AFC85B03}" srcId="{3F41D8DA-5A02-4C6D-89D1-5B912FD9BCEC}" destId="{3E78FDA5-715A-496D-A754-0337CC990D4A}" srcOrd="5" destOrd="0" parTransId="{3783FE4C-C024-4684-8CA6-52DCC40D90AA}" sibTransId="{C6443916-5CEF-4649-A8D3-5BF4E9706FD9}"/>
    <dgm:cxn modelId="{C38533B8-F24F-4532-862A-DB07FFD6823B}" srcId="{3F41D8DA-5A02-4C6D-89D1-5B912FD9BCEC}" destId="{2DE1B364-36A5-41DA-B3C2-54EEB2C2C9A3}" srcOrd="4" destOrd="0" parTransId="{2ED187DB-1837-4A12-BD25-CAD61B83AC1F}" sibTransId="{8AAA8DAC-A9A9-41B8-AB8F-A6B22C95A44D}"/>
    <dgm:cxn modelId="{683E10C1-6D74-416C-ACFF-392C994958C1}" srcId="{3F41D8DA-5A02-4C6D-89D1-5B912FD9BCEC}" destId="{4FF4EA80-3E33-4B8B-BB1D-CB7481074883}" srcOrd="3" destOrd="0" parTransId="{A00EB406-B8BE-4D91-A5B2-103732F5981D}" sibTransId="{68E588A9-9482-4652-AC76-BF33AB1F7C9E}"/>
    <dgm:cxn modelId="{32EFCE4A-6AC4-4BC0-9569-F7736ACEA8FC}" type="presOf" srcId="{3F41D8DA-5A02-4C6D-89D1-5B912FD9BCEC}" destId="{D1E38C45-387A-4D21-A40A-F1693AFEDEF8}" srcOrd="0" destOrd="0" presId="urn:microsoft.com/office/officeart/2005/8/layout/default"/>
    <dgm:cxn modelId="{5D478B31-70F5-49AF-84F9-5FBDBAEFA61E}" srcId="{3F41D8DA-5A02-4C6D-89D1-5B912FD9BCEC}" destId="{0863F401-C12B-419C-A32A-D5B4A494ED20}" srcOrd="6" destOrd="0" parTransId="{64D30F8F-1015-43F4-9D58-18EBCA02146D}" sibTransId="{6C565118-60D3-4E23-A6DE-511CFF13F1B1}"/>
    <dgm:cxn modelId="{163933E4-1879-4794-9202-C3391A5607C9}" type="presOf" srcId="{682BA0DE-D42C-4472-96C9-08B6602D4B73}" destId="{8095F5C1-5955-4E9A-B4D3-54EE1E078FCF}" srcOrd="0" destOrd="0" presId="urn:microsoft.com/office/officeart/2005/8/layout/default"/>
    <dgm:cxn modelId="{5DDD6853-9711-4AB5-9CC6-C048C0E52953}" srcId="{3F41D8DA-5A02-4C6D-89D1-5B912FD9BCEC}" destId="{67E44CEE-E237-4D97-8554-B955FC3B6FF2}" srcOrd="2" destOrd="0" parTransId="{0FDB8DF7-874F-4F5A-B252-1ED36C8871CF}" sibTransId="{7BAD6DC5-4F36-42FD-965A-F8444AC87D70}"/>
    <dgm:cxn modelId="{6DEC502D-5B68-4316-A590-E91E59C82675}" type="presOf" srcId="{0863F401-C12B-419C-A32A-D5B4A494ED20}" destId="{7CBE1F1F-FDB5-4463-964A-4ED0C1DA0620}" srcOrd="0" destOrd="0" presId="urn:microsoft.com/office/officeart/2005/8/layout/default"/>
    <dgm:cxn modelId="{36B65CDD-BB59-41B5-9DBC-610610B35297}" type="presOf" srcId="{2DE1B364-36A5-41DA-B3C2-54EEB2C2C9A3}" destId="{FECCC7EB-8E98-4D28-977E-530357A812AB}" srcOrd="0" destOrd="0" presId="urn:microsoft.com/office/officeart/2005/8/layout/default"/>
    <dgm:cxn modelId="{57457502-D0F0-4E08-8A29-D618672FF5CA}" srcId="{3F41D8DA-5A02-4C6D-89D1-5B912FD9BCEC}" destId="{682BA0DE-D42C-4472-96C9-08B6602D4B73}" srcOrd="0" destOrd="0" parTransId="{E0A6BCA6-E943-47FA-89D0-9CBE91215B77}" sibTransId="{5982BFFB-0486-4C9A-9787-69F3742B1C60}"/>
    <dgm:cxn modelId="{61867825-8ADA-4E85-AEF2-0EC5CA8489EA}" type="presOf" srcId="{3E78FDA5-715A-496D-A754-0337CC990D4A}" destId="{E0D5246B-BF9C-4004-9767-AB387626F544}" srcOrd="0" destOrd="0" presId="urn:microsoft.com/office/officeart/2005/8/layout/default"/>
    <dgm:cxn modelId="{2D43D412-1C05-46D0-8224-6FBF8E7A9A45}" type="presParOf" srcId="{D1E38C45-387A-4D21-A40A-F1693AFEDEF8}" destId="{8095F5C1-5955-4E9A-B4D3-54EE1E078FCF}" srcOrd="0" destOrd="0" presId="urn:microsoft.com/office/officeart/2005/8/layout/default"/>
    <dgm:cxn modelId="{3BE7421E-B91D-4631-B8EE-B557502074DD}" type="presParOf" srcId="{D1E38C45-387A-4D21-A40A-F1693AFEDEF8}" destId="{6DF08B0A-CAFC-47A8-AFAC-82886D8FB312}" srcOrd="1" destOrd="0" presId="urn:microsoft.com/office/officeart/2005/8/layout/default"/>
    <dgm:cxn modelId="{75577E70-ADEA-4BED-BF8D-69779F39A4CC}" type="presParOf" srcId="{D1E38C45-387A-4D21-A40A-F1693AFEDEF8}" destId="{75ADF334-AEE8-4204-9250-42584E58BCC3}" srcOrd="2" destOrd="0" presId="urn:microsoft.com/office/officeart/2005/8/layout/default"/>
    <dgm:cxn modelId="{A5EE7AD1-A70C-4717-B4E1-3B76C4209AA9}" type="presParOf" srcId="{D1E38C45-387A-4D21-A40A-F1693AFEDEF8}" destId="{4C57D189-36F4-4A2A-8B5A-C107C1502F96}" srcOrd="3" destOrd="0" presId="urn:microsoft.com/office/officeart/2005/8/layout/default"/>
    <dgm:cxn modelId="{9D194DF6-F916-4EF2-8EE1-3D47CD0C2253}" type="presParOf" srcId="{D1E38C45-387A-4D21-A40A-F1693AFEDEF8}" destId="{5CA02451-133A-4554-9D7B-4DC3CA3FA3E5}" srcOrd="4" destOrd="0" presId="urn:microsoft.com/office/officeart/2005/8/layout/default"/>
    <dgm:cxn modelId="{39FEDE35-EAA3-4D2D-BB1D-FB6709E86327}" type="presParOf" srcId="{D1E38C45-387A-4D21-A40A-F1693AFEDEF8}" destId="{58AE38AB-1E8F-4B83-9B05-A5A862EFD8AC}" srcOrd="5" destOrd="0" presId="urn:microsoft.com/office/officeart/2005/8/layout/default"/>
    <dgm:cxn modelId="{F7C86FB6-774A-4706-AAD6-0B1AB329FAEA}" type="presParOf" srcId="{D1E38C45-387A-4D21-A40A-F1693AFEDEF8}" destId="{EE010A07-F9D6-4A4C-B4A7-659A8F7210CE}" srcOrd="6" destOrd="0" presId="urn:microsoft.com/office/officeart/2005/8/layout/default"/>
    <dgm:cxn modelId="{31D6A59F-16CF-413C-8950-7102E1C8D23E}" type="presParOf" srcId="{D1E38C45-387A-4D21-A40A-F1693AFEDEF8}" destId="{C233930C-ED89-4A34-BC53-22B3A9096996}" srcOrd="7" destOrd="0" presId="urn:microsoft.com/office/officeart/2005/8/layout/default"/>
    <dgm:cxn modelId="{41D01A73-5ED0-47B9-AD50-E965A9432282}" type="presParOf" srcId="{D1E38C45-387A-4D21-A40A-F1693AFEDEF8}" destId="{FECCC7EB-8E98-4D28-977E-530357A812AB}" srcOrd="8" destOrd="0" presId="urn:microsoft.com/office/officeart/2005/8/layout/default"/>
    <dgm:cxn modelId="{DD884C50-079C-403D-AB0C-FD391CC895C7}" type="presParOf" srcId="{D1E38C45-387A-4D21-A40A-F1693AFEDEF8}" destId="{A4505144-BC7C-4CA3-AFF7-E7CB46B768A3}" srcOrd="9" destOrd="0" presId="urn:microsoft.com/office/officeart/2005/8/layout/default"/>
    <dgm:cxn modelId="{25A8A551-513A-4FFA-A656-0EEC854364BC}" type="presParOf" srcId="{D1E38C45-387A-4D21-A40A-F1693AFEDEF8}" destId="{E0D5246B-BF9C-4004-9767-AB387626F544}" srcOrd="10" destOrd="0" presId="urn:microsoft.com/office/officeart/2005/8/layout/default"/>
    <dgm:cxn modelId="{0D1CEB1A-7373-44BF-A77A-B9BA9A595488}" type="presParOf" srcId="{D1E38C45-387A-4D21-A40A-F1693AFEDEF8}" destId="{AE07E8BE-6FD7-4C25-A44D-5F2EB0B62041}" srcOrd="11" destOrd="0" presId="urn:microsoft.com/office/officeart/2005/8/layout/default"/>
    <dgm:cxn modelId="{BDDF9445-598D-4BF2-9647-1094883E065D}" type="presParOf" srcId="{D1E38C45-387A-4D21-A40A-F1693AFEDEF8}" destId="{7CBE1F1F-FDB5-4463-964A-4ED0C1DA0620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77BDD9-7211-4BDB-9DFC-1A08E141A1EE}">
      <dsp:nvSpPr>
        <dsp:cNvPr id="0" name=""/>
        <dsp:cNvSpPr/>
      </dsp:nvSpPr>
      <dsp:spPr>
        <a:xfrm>
          <a:off x="331911" y="421"/>
          <a:ext cx="2447850" cy="146871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Обучающиеся</a:t>
          </a:r>
          <a:endParaRPr lang="ru-RU" sz="2200" kern="1200" dirty="0"/>
        </a:p>
      </dsp:txBody>
      <dsp:txXfrm>
        <a:off x="331911" y="421"/>
        <a:ext cx="2447850" cy="1468710"/>
      </dsp:txXfrm>
    </dsp:sp>
    <dsp:sp modelId="{7A9A78AB-4EED-4CA7-8D15-5F377C37D4F3}">
      <dsp:nvSpPr>
        <dsp:cNvPr id="0" name=""/>
        <dsp:cNvSpPr/>
      </dsp:nvSpPr>
      <dsp:spPr>
        <a:xfrm>
          <a:off x="3024546" y="421"/>
          <a:ext cx="2447850" cy="1468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Родители</a:t>
          </a:r>
          <a:endParaRPr lang="ru-RU" sz="2200" kern="1200" dirty="0"/>
        </a:p>
      </dsp:txBody>
      <dsp:txXfrm>
        <a:off x="3024546" y="421"/>
        <a:ext cx="2447850" cy="1468710"/>
      </dsp:txXfrm>
    </dsp:sp>
    <dsp:sp modelId="{AEDBB3B9-961F-4672-B797-B3A8D5895DA5}">
      <dsp:nvSpPr>
        <dsp:cNvPr id="0" name=""/>
        <dsp:cNvSpPr/>
      </dsp:nvSpPr>
      <dsp:spPr>
        <a:xfrm>
          <a:off x="5717182" y="421"/>
          <a:ext cx="2447850" cy="146871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Классный руководитель</a:t>
          </a:r>
          <a:endParaRPr lang="ru-RU" sz="2200" kern="1200" dirty="0"/>
        </a:p>
      </dsp:txBody>
      <dsp:txXfrm>
        <a:off x="5717182" y="421"/>
        <a:ext cx="2447850" cy="1468710"/>
      </dsp:txXfrm>
    </dsp:sp>
    <dsp:sp modelId="{17A519FD-E3F0-4A95-A13B-ACAF8474497D}">
      <dsp:nvSpPr>
        <dsp:cNvPr id="0" name=""/>
        <dsp:cNvSpPr/>
      </dsp:nvSpPr>
      <dsp:spPr>
        <a:xfrm>
          <a:off x="331911" y="1713916"/>
          <a:ext cx="2447850" cy="146871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Педагог-психолог</a:t>
          </a:r>
          <a:endParaRPr lang="ru-RU" sz="2200" kern="1200" dirty="0"/>
        </a:p>
      </dsp:txBody>
      <dsp:txXfrm>
        <a:off x="331911" y="1713916"/>
        <a:ext cx="2447850" cy="1468710"/>
      </dsp:txXfrm>
    </dsp:sp>
    <dsp:sp modelId="{8090CB18-0AB8-46D7-9B00-691BAC62B496}">
      <dsp:nvSpPr>
        <dsp:cNvPr id="0" name=""/>
        <dsp:cNvSpPr/>
      </dsp:nvSpPr>
      <dsp:spPr>
        <a:xfrm>
          <a:off x="3024546" y="1713916"/>
          <a:ext cx="2447850" cy="146871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Педагоги дополнительного образования</a:t>
          </a:r>
          <a:endParaRPr lang="ru-RU" sz="2200" kern="1200" dirty="0"/>
        </a:p>
      </dsp:txBody>
      <dsp:txXfrm>
        <a:off x="3024546" y="1713916"/>
        <a:ext cx="2447850" cy="1468710"/>
      </dsp:txXfrm>
    </dsp:sp>
    <dsp:sp modelId="{DFE147E3-D707-49C9-B2F1-564EB9A7D04A}">
      <dsp:nvSpPr>
        <dsp:cNvPr id="0" name=""/>
        <dsp:cNvSpPr/>
      </dsp:nvSpPr>
      <dsp:spPr>
        <a:xfrm>
          <a:off x="5717182" y="1713916"/>
          <a:ext cx="2447850" cy="146871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Учителя предметники</a:t>
          </a:r>
          <a:endParaRPr lang="ru-RU" sz="2200" kern="1200" dirty="0"/>
        </a:p>
      </dsp:txBody>
      <dsp:txXfrm>
        <a:off x="5717182" y="1713916"/>
        <a:ext cx="2447850" cy="1468710"/>
      </dsp:txXfrm>
    </dsp:sp>
    <dsp:sp modelId="{A99E8AD2-2086-4711-9D15-FD5A401255AD}">
      <dsp:nvSpPr>
        <dsp:cNvPr id="0" name=""/>
        <dsp:cNvSpPr/>
      </dsp:nvSpPr>
      <dsp:spPr>
        <a:xfrm>
          <a:off x="3024546" y="3427412"/>
          <a:ext cx="2447850" cy="146871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Заместители руководителя ОУ</a:t>
          </a:r>
          <a:endParaRPr lang="ru-RU" sz="2200" kern="1200" dirty="0"/>
        </a:p>
      </dsp:txBody>
      <dsp:txXfrm>
        <a:off x="3024546" y="3427412"/>
        <a:ext cx="2447850" cy="14687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95F5C1-5955-4E9A-B4D3-54EE1E078FCF}">
      <dsp:nvSpPr>
        <dsp:cNvPr id="0" name=""/>
        <dsp:cNvSpPr/>
      </dsp:nvSpPr>
      <dsp:spPr>
        <a:xfrm>
          <a:off x="285660" y="457"/>
          <a:ext cx="2593294" cy="12958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Титульный лист</a:t>
          </a:r>
          <a:endParaRPr lang="ru-RU" sz="2600" kern="1200" dirty="0"/>
        </a:p>
      </dsp:txBody>
      <dsp:txXfrm>
        <a:off x="285660" y="457"/>
        <a:ext cx="2593294" cy="1295869"/>
      </dsp:txXfrm>
    </dsp:sp>
    <dsp:sp modelId="{75ADF334-AEE8-4204-9250-42584E58BCC3}">
      <dsp:nvSpPr>
        <dsp:cNvPr id="0" name=""/>
        <dsp:cNvSpPr/>
      </dsp:nvSpPr>
      <dsp:spPr>
        <a:xfrm>
          <a:off x="3094933" y="457"/>
          <a:ext cx="2593748" cy="129586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Раздел «Мой мир»</a:t>
          </a:r>
          <a:endParaRPr lang="ru-RU" sz="2600" kern="1200" dirty="0"/>
        </a:p>
      </dsp:txBody>
      <dsp:txXfrm>
        <a:off x="3094933" y="457"/>
        <a:ext cx="2593748" cy="1295869"/>
      </dsp:txXfrm>
    </dsp:sp>
    <dsp:sp modelId="{5CA02451-133A-4554-9D7B-4DC3CA3FA3E5}">
      <dsp:nvSpPr>
        <dsp:cNvPr id="0" name=""/>
        <dsp:cNvSpPr/>
      </dsp:nvSpPr>
      <dsp:spPr>
        <a:xfrm>
          <a:off x="5904660" y="457"/>
          <a:ext cx="2594655" cy="12958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Раздел «Моя учёба»</a:t>
          </a:r>
          <a:endParaRPr lang="ru-RU" sz="2600" kern="1200" dirty="0"/>
        </a:p>
      </dsp:txBody>
      <dsp:txXfrm>
        <a:off x="5904660" y="457"/>
        <a:ext cx="2594655" cy="1295869"/>
      </dsp:txXfrm>
    </dsp:sp>
    <dsp:sp modelId="{EE010A07-F9D6-4A4C-B4A7-659A8F7210CE}">
      <dsp:nvSpPr>
        <dsp:cNvPr id="0" name=""/>
        <dsp:cNvSpPr/>
      </dsp:nvSpPr>
      <dsp:spPr>
        <a:xfrm>
          <a:off x="285660" y="1512305"/>
          <a:ext cx="2593294" cy="129586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Раздел «Мне интересно»</a:t>
          </a:r>
          <a:endParaRPr lang="ru-RU" sz="2600" kern="1200" dirty="0"/>
        </a:p>
      </dsp:txBody>
      <dsp:txXfrm>
        <a:off x="285660" y="1512305"/>
        <a:ext cx="2593294" cy="1295869"/>
      </dsp:txXfrm>
    </dsp:sp>
    <dsp:sp modelId="{FECCC7EB-8E98-4D28-977E-530357A812AB}">
      <dsp:nvSpPr>
        <dsp:cNvPr id="0" name=""/>
        <dsp:cNvSpPr/>
      </dsp:nvSpPr>
      <dsp:spPr>
        <a:xfrm>
          <a:off x="3094933" y="1512305"/>
          <a:ext cx="2593748" cy="129586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Раздел «Моё творчество»</a:t>
          </a:r>
          <a:endParaRPr lang="ru-RU" sz="2600" kern="1200" dirty="0"/>
        </a:p>
      </dsp:txBody>
      <dsp:txXfrm>
        <a:off x="3094933" y="1512305"/>
        <a:ext cx="2593748" cy="1295869"/>
      </dsp:txXfrm>
    </dsp:sp>
    <dsp:sp modelId="{E0D5246B-BF9C-4004-9767-AB387626F544}">
      <dsp:nvSpPr>
        <dsp:cNvPr id="0" name=""/>
        <dsp:cNvSpPr/>
      </dsp:nvSpPr>
      <dsp:spPr>
        <a:xfrm>
          <a:off x="5904660" y="1512305"/>
          <a:ext cx="2594655" cy="12958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Раздел «Мои достижения»</a:t>
          </a:r>
          <a:endParaRPr lang="ru-RU" sz="2600" kern="1200" dirty="0"/>
        </a:p>
      </dsp:txBody>
      <dsp:txXfrm>
        <a:off x="5904660" y="1512305"/>
        <a:ext cx="2594655" cy="1295869"/>
      </dsp:txXfrm>
    </dsp:sp>
    <dsp:sp modelId="{7CBE1F1F-FDB5-4463-964A-4ED0C1DA0620}">
      <dsp:nvSpPr>
        <dsp:cNvPr id="0" name=""/>
        <dsp:cNvSpPr/>
      </dsp:nvSpPr>
      <dsp:spPr>
        <a:xfrm>
          <a:off x="3096348" y="3024153"/>
          <a:ext cx="2592279" cy="129586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Раздел «Отзывы и пожелания»</a:t>
          </a:r>
          <a:endParaRPr lang="ru-RU" sz="2600" kern="1200" dirty="0"/>
        </a:p>
      </dsp:txBody>
      <dsp:txXfrm>
        <a:off x="3096348" y="3024153"/>
        <a:ext cx="2592279" cy="1295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36F671-4038-4CF1-B85F-92497FF3D94F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540F59-42BE-4C18-830A-540ED25F1B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04237" y="1628800"/>
            <a:ext cx="92482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Портфолио – оформление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ведение</a:t>
            </a:r>
            <a:endParaRPr lang="ru-RU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23528" y="4869160"/>
            <a:ext cx="8229600" cy="1508800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Биксалиева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Шамилевна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«Средняя общеобразовательная школа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углубленным изучением отдельных предметов № 18»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г.о.Саранск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«Мой мир»</a:t>
            </a:r>
            <a:endParaRPr lang="ru-RU" sz="4400" dirty="0"/>
          </a:p>
        </p:txBody>
      </p:sp>
      <p:pic>
        <p:nvPicPr>
          <p:cNvPr id="4" name="Рисунок 3" descr="8wHTum2lO5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340768"/>
            <a:ext cx="3792296" cy="5364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«Мой мир»</a:t>
            </a:r>
            <a:endParaRPr lang="ru-RU" sz="4400" dirty="0"/>
          </a:p>
        </p:txBody>
      </p:sp>
      <p:pic>
        <p:nvPicPr>
          <p:cNvPr id="4" name="Рисунок 3" descr="06-portfolio-dlya-detskogo-sada-Klubnika-724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1340768"/>
            <a:ext cx="3720554" cy="5262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«Мой мир»</a:t>
            </a:r>
            <a:endParaRPr lang="ru-RU" sz="4400" dirty="0"/>
          </a:p>
        </p:txBody>
      </p:sp>
      <p:pic>
        <p:nvPicPr>
          <p:cNvPr id="4" name="Рисунок 3" descr="Image_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196752"/>
            <a:ext cx="3845690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38368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«Мой мир»</a:t>
            </a:r>
            <a:endParaRPr lang="ru-RU" sz="4800" dirty="0"/>
          </a:p>
        </p:txBody>
      </p:sp>
      <p:pic>
        <p:nvPicPr>
          <p:cNvPr id="4" name="Рисунок 3" descr="1408606333_6srrrs-rrrrir-srsrryesrs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402681"/>
            <a:ext cx="3858076" cy="5455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«Моя учёба»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2cacde8fea743695db30725df95ba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44824"/>
            <a:ext cx="2664296" cy="3773791"/>
          </a:xfrm>
          <a:prstGeom prst="rect">
            <a:avLst/>
          </a:prstGeom>
        </p:spPr>
      </p:pic>
      <p:pic>
        <p:nvPicPr>
          <p:cNvPr id="5" name="Рисунок 4" descr="21_русский язы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874654"/>
            <a:ext cx="2658050" cy="3759209"/>
          </a:xfrm>
          <a:prstGeom prst="rect">
            <a:avLst/>
          </a:prstGeom>
        </p:spPr>
      </p:pic>
      <p:pic>
        <p:nvPicPr>
          <p:cNvPr id="6" name="Рисунок 5" descr="Solnet-ee-z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844824"/>
            <a:ext cx="2535281" cy="3855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6636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«Моя учёба»</a:t>
            </a:r>
            <a:endParaRPr lang="ru-RU" sz="4400" dirty="0"/>
          </a:p>
        </p:txBody>
      </p:sp>
      <p:pic>
        <p:nvPicPr>
          <p:cNvPr id="4" name="Рисунок 3" descr="20_324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3079" y="1504467"/>
            <a:ext cx="3620534" cy="5092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«Мне интересно»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99533_39111thumb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45169" y="1494434"/>
            <a:ext cx="3659778" cy="5174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«Моё творчество» 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9025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556792"/>
            <a:ext cx="3733004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«Мои достижения»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-2-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628800"/>
            <a:ext cx="3530897" cy="4986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«Отзывы и пожелания»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czSLTARBA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340768"/>
            <a:ext cx="3775264" cy="5377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портфолио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435280" cy="491182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систематичность 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регулярность ведения портфолио 1раз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четверть/полугодие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достоверность сведений, представленных в портфолио;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аккуратность и эстетичность оформления;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разборчивость при ведении записей;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целостность и эстетическая завершенность представленных материалов;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наглядность;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сохранность портфолио ( по усмотрению ОУ).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 оценки портфолио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9553" y="1556791"/>
          <a:ext cx="8136904" cy="5040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499"/>
                <a:gridCol w="5024146"/>
                <a:gridCol w="1793259"/>
              </a:tblGrid>
              <a:tr h="4509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Балл</a:t>
                      </a:r>
                      <a:endParaRPr lang="ru-RU" dirty="0"/>
                    </a:p>
                  </a:txBody>
                  <a:tcPr/>
                </a:tc>
              </a:tr>
              <a:tr h="4509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Учебная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77832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Достижения в олимпиадах, конкурсах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4509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Спортивные достижения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509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Творческие достижения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509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Дополнительное</a:t>
                      </a:r>
                      <a:r>
                        <a:rPr lang="ru-RU" baseline="0" dirty="0" smtClean="0"/>
                        <a:t> 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7832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Участие в мероприятиях и практиках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509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Участие</a:t>
                      </a:r>
                      <a:r>
                        <a:rPr lang="ru-RU" baseline="0" dirty="0" smtClean="0"/>
                        <a:t> в общественной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7832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544" y="2276872"/>
            <a:ext cx="97210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4562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формировании портфолио участвуют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1700808"/>
          <a:ext cx="849694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и содержание портфолио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204864"/>
          <a:ext cx="878497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Титульный лист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owXK6pWdn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203450"/>
            <a:ext cx="3960440" cy="55501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yarkoe (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836712"/>
            <a:ext cx="4536504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7829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«Мой мир»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340768"/>
            <a:ext cx="3941510" cy="525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836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«Мой мир»</a:t>
            </a:r>
            <a:endParaRPr lang="ru-RU" sz="4400" dirty="0"/>
          </a:p>
        </p:txBody>
      </p:sp>
      <p:pic>
        <p:nvPicPr>
          <p:cNvPr id="4" name="Рисунок 3" descr="7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300559"/>
            <a:ext cx="3960440" cy="5557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636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 «Мой мир»</a:t>
            </a:r>
            <a:endParaRPr lang="ru-RU" sz="4400" dirty="0"/>
          </a:p>
        </p:txBody>
      </p:sp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340768"/>
            <a:ext cx="3751286" cy="5308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195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Требования к портфолио</vt:lpstr>
      <vt:lpstr>В формировании портфолио участвуют</vt:lpstr>
      <vt:lpstr>Структура и содержание портфолио</vt:lpstr>
      <vt:lpstr>Титульный лист</vt:lpstr>
      <vt:lpstr>Слайд 6</vt:lpstr>
      <vt:lpstr>Раздел «Мой мир»</vt:lpstr>
      <vt:lpstr>Раздел «Мой мир»</vt:lpstr>
      <vt:lpstr>Раздел «Мой мир»</vt:lpstr>
      <vt:lpstr>Раздел «Мой мир»</vt:lpstr>
      <vt:lpstr>Раздел «Мой мир»</vt:lpstr>
      <vt:lpstr>Раздел «Мой мир»</vt:lpstr>
      <vt:lpstr>Раздел «Мой мир»</vt:lpstr>
      <vt:lpstr>Раздел «Моя учёба»</vt:lpstr>
      <vt:lpstr>Раздел «Моя учёба»</vt:lpstr>
      <vt:lpstr>Раздел «Мне интересно»</vt:lpstr>
      <vt:lpstr>Раздел «Моё творчество» </vt:lpstr>
      <vt:lpstr>Раздел «Мои достижения»</vt:lpstr>
      <vt:lpstr>Раздел «Отзывы и пожелания»</vt:lpstr>
      <vt:lpstr>Критерии оценки портфолио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Биксалиева Альфия Шамильевна</dc:creator>
  <cp:lastModifiedBy>Биксалиева Альфия Шамильевна</cp:lastModifiedBy>
  <cp:revision>11</cp:revision>
  <dcterms:created xsi:type="dcterms:W3CDTF">2016-04-06T11:29:37Z</dcterms:created>
  <dcterms:modified xsi:type="dcterms:W3CDTF">2016-04-07T11:38:20Z</dcterms:modified>
</cp:coreProperties>
</file>