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5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to-kem.ru/professiya/jurnalist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to-kem.ru/professiya/jurnalist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kto-kem.ru/professiya/jurnalist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Admin\Desktop\маме\c6ce64d92a28e5337ff9f288e1d718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062" y="404665"/>
            <a:ext cx="7381875" cy="24482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3645024"/>
            <a:ext cx="7416824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Презентация Никулиной Софьи,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Ученицы 4 класса, МАОУ «ООШ № 6»,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 Балаково.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2016г.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064896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Журналисты в горячих точках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7282" name="Picture 2" descr="http://cdnimg.rg.ru/i/gallery/3eeb6b46/914647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88840"/>
            <a:ext cx="6696744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маме\919860_01254tg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3939044" cy="4176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4653136"/>
            <a:ext cx="734481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В последнее время получила распространение такая профессия, как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стрингер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. Это самостоятельно работающий журналист, который готовит репортажи из «горячих точек», что позволяет ему получать самые актуальные новости прямо из центра событии, но нередко связано с риском для жизни. Часто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стрингер-корреспондент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 работает в паре со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стрингером-оператором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endParaRPr lang="ru-RU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http://news.samaratoday.ru/edit/uploaded1/175909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4536504" cy="321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9332" name="Picture 4" descr="http://st.pixanews.com/wp-content/uploads/2011/04/2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068960"/>
            <a:ext cx="5351755" cy="3339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http://gdb.rferl.org/1BEE2F19-CD1B-4C69-9067-6CD2E3F8906E_cx12_cy8_cw77_mw1024_s_n_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5636207" cy="3170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0356" name="Picture 4" descr="http://i.telegraph.co.uk/multimedia/archive/01851/Libya-photographer_1851586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212976"/>
            <a:ext cx="5041404" cy="3350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63284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Многие журналисты погибли, 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исполняя свои обязанности.</a:t>
            </a:r>
          </a:p>
        </p:txBody>
      </p:sp>
      <p:pic>
        <p:nvPicPr>
          <p:cNvPr id="3" name="Picture 2" descr="C:\Users\Елена\Downloads\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14546" y="1500150"/>
            <a:ext cx="535785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4" descr="http://journfest.ru/sites/default/files/memoria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624736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6048672" cy="56323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Профессий много разных на Земле…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Но журналист особенно в почёте…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Та миссия загадку спрятала в себе.. .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 стоит очень, много в пересчёте…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В ней дух Свободы обретает жизнь…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Профессия бесстрашных воинов </a:t>
            </a:r>
            <a:r>
              <a:rPr lang="ru-RU" b="1" dirty="0" smtClean="0">
                <a:solidFill>
                  <a:srgbClr val="C00000"/>
                </a:solidFill>
              </a:rPr>
              <a:t>стихии</a:t>
            </a:r>
            <a:r>
              <a:rPr lang="ru-RU" sz="2000" b="1" dirty="0" smtClean="0">
                <a:solidFill>
                  <a:srgbClr val="C00000"/>
                </a:solidFill>
              </a:rPr>
              <a:t>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Ведь журналист на шаг, опережает мысль…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 на него все ставки ставятся большие…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Себе боец, бесстрашный, режиссер…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Ты репортаж в горячих точках ставишь…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 в сводках новостей, кипит страстей задор…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 людям ты в беде плечо своё подставишь…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>
            <a:spLocks noChangeArrowheads="1"/>
          </p:cNvSpPr>
          <p:nvPr/>
        </p:nvSpPr>
        <p:spPr bwMode="auto">
          <a:xfrm>
            <a:off x="251520" y="3648874"/>
            <a:ext cx="7632848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Где получить профессию: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Каждой профессии необходимо учиться. Журналист — необычная работа, где многое зависит от задатков. Учиться этой профессии имеет смысл, если есть гуманитарный склад ума. Пройти обучение в университете на факультете журналистики, посетить тренинги? курсы, или просто черпать информацию из открытых источников, написанную состоявшимися журналистами — каждый выбирает свой путь. Главное, чтобы он привёл к цели.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" descr="C:\Users\Admin\Desktop\маме\c6ce64d92a28e5337ff9f288e1d71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062" y="404665"/>
            <a:ext cx="7381875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582341"/>
            <a:ext cx="6480720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Использованные источники: </a:t>
            </a:r>
            <a:r>
              <a:rPr lang="ru-RU" b="1" dirty="0" err="1" smtClean="0">
                <a:solidFill>
                  <a:srgbClr val="C00000"/>
                </a:solidFill>
              </a:rPr>
              <a:t>Википедия</a:t>
            </a:r>
            <a:r>
              <a:rPr lang="ru-RU" b="1" dirty="0" smtClean="0">
                <a:solidFill>
                  <a:srgbClr val="C00000"/>
                </a:solidFill>
              </a:rPr>
              <a:t>. Свободная энциклопедия: https://ru.wikipedia.org/wiki/ </a:t>
            </a:r>
            <a:r>
              <a:rPr lang="ru-RU" b="1" dirty="0" err="1" smtClean="0">
                <a:solidFill>
                  <a:srgbClr val="C00000"/>
                </a:solidFill>
              </a:rPr>
              <a:t>Дереклеева</a:t>
            </a:r>
            <a:r>
              <a:rPr lang="ru-RU" b="1" dirty="0" smtClean="0">
                <a:solidFill>
                  <a:srgbClr val="C00000"/>
                </a:solidFill>
              </a:rPr>
              <a:t> Н. И.. Информационные часы в школе 1-4 классы: 1-4-е </a:t>
            </a:r>
            <a:r>
              <a:rPr lang="ru-RU" b="1" dirty="0" err="1" smtClean="0">
                <a:solidFill>
                  <a:srgbClr val="C00000"/>
                </a:solidFill>
              </a:rPr>
              <a:t>кл</a:t>
            </a:r>
            <a:r>
              <a:rPr lang="ru-RU" b="1" dirty="0" smtClean="0">
                <a:solidFill>
                  <a:srgbClr val="C00000"/>
                </a:solidFill>
              </a:rPr>
              <a:t>. : [метод. рекомендации, </a:t>
            </a:r>
            <a:r>
              <a:rPr lang="ru-RU" b="1" dirty="0" err="1" smtClean="0">
                <a:solidFill>
                  <a:srgbClr val="C00000"/>
                </a:solidFill>
              </a:rPr>
              <a:t>подроб</a:t>
            </a:r>
            <a:r>
              <a:rPr lang="ru-RU" b="1" dirty="0" smtClean="0">
                <a:solidFill>
                  <a:srgbClr val="C00000"/>
                </a:solidFill>
              </a:rPr>
              <a:t>. сценарии мероприятий] - Издательство </a:t>
            </a:r>
            <a:r>
              <a:rPr lang="ru-RU" b="1" dirty="0" err="1" smtClean="0">
                <a:solidFill>
                  <a:srgbClr val="C00000"/>
                </a:solidFill>
              </a:rPr>
              <a:t>Вако</a:t>
            </a:r>
            <a:r>
              <a:rPr lang="ru-RU" b="1" dirty="0" smtClean="0">
                <a:solidFill>
                  <a:srgbClr val="C00000"/>
                </a:solidFill>
              </a:rPr>
              <a:t>, 2008 - Всего страниц: 208. - https://books.google.ru/books?id=Ad4HAQAAQBAJ&amp;printsec=frontcover&amp;hl=ru&amp;source=gbs_atb#v=onepage&amp;q&amp;f=false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403648" y="2599920"/>
            <a:ext cx="5976664" cy="398176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190440" rIns="9144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Arial" pitchFamily="34" charset="0"/>
                <a:hlinkClick r:id="rId2"/>
              </a:rPr>
              <a:t> 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rgbClr val="C00000"/>
              </a:solidFill>
              <a:latin typeface="Cambria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Журналист — это человек умеющий писать.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Он исследователь происходящего в мире, который может грамотно изложить в письменном виде ход событий. Представители этой профессии готовят информацию — статьи,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фотоотчёты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новости для средств массовой информации, интернет-изданий, телеканалов, радио. Такова современная форма журналистики. 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journalism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32656"/>
            <a:ext cx="259228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139952" y="440958"/>
            <a:ext cx="4248472" cy="27814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190440" rIns="9144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Быть в гуще жизненных событий, 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Не пропустить больших открытий 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И мастерски владеть пером, 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А также русским языком, 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Быть только честным и правдивым, 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В своих оценках справедливым, 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</a:b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Универсал-специалистом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 — 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Тогда зовись ты журналистом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!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ambria" pitchFamily="18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683568" y="3257770"/>
            <a:ext cx="7344816" cy="302766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190440" rIns="9144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История профессии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Arial" pitchFamily="34" charset="0"/>
                <a:hlinkClick r:id="rId2"/>
              </a:rPr>
              <a:t>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Несколько веков назад не было ни радио, ни телевидения, ни других чудес техники. Не смотря на это, царя Петра в XVII веке волновал вопрос политической пропаганды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государственных реформах народ необходимо было предупреждать, а также подавать им информацию в выгодном для власти свете. Так и появилось первая в России печатная газета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Ведомости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Именно эта газета положила начало развитию журналистики в России. Учёные, литераторы брались за перо и выпускали частные газеты. Считалось, что пресса выражает общественное мнение, факты, с которыми не поспоришь.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Times New Roman" pitchFamily="18" charset="0"/>
                <a:cs typeface="Arial" pitchFamily="34" charset="0"/>
              </a:rPr>
              <a:t>…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Файл:Peter der-Grosse 18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8640"/>
            <a:ext cx="2952328" cy="28529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539552" y="150387"/>
            <a:ext cx="7848872" cy="14272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190440" rIns="9144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Чем приходится заниматься на работе и специализации.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3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Поиск интересных тем и событий для описания.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91683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Выезд на место события с целью сбора информации. Журналист не просто присутствует, но и задает интересующие его вопросы участникам.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395536" y="2937148"/>
            <a:ext cx="76061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Анализ собранного материала, выявление ключевых моментов и цитат.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573016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Написание текста о событии. Статья должна быть максимально объективной и нести информационный характер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395536" y="4432303"/>
            <a:ext cx="77048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Подготовка и комментирование репортажа. Это составляющая телевидения. Журналист изучает отснятый материал, описывает его и принимает непосредственное участие в монтаже, подчеркивая важные моменты.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Фотофиксация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 событий – также составляющая журналистики. Важно не просто описать, но и предоставить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фотоотчет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 с места событий.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60648"/>
            <a:ext cx="316835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Интервью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93186" name="Picture 2" descr="http://ns2.226496.ru/uploads/posts/2012-06/1339951583_DSC_0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6992193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76672"/>
            <a:ext cx="662473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Работа с документами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4210" name="AutoShape 2" descr="https://russian.rt.com/static/b/8/e/b8e3dfd8aa3e01c9836bcfe851df3745eafc18f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4212" name="Picture 4" descr="https://russian.rt.com/static/b/8/e/b8e3dfd8aa3e01c9836bcfe851df3745eafc18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272809" cy="4464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548680"/>
            <a:ext cx="403244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Наблюдение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5234" name="Picture 2" descr="http://nextnewsnetwork.com/wp-content/uploads/2013/09/travel-journalist-790x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056784" cy="46692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056784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Журналисты работают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телевидении, на радио,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газетах.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6258" name="Picture 2" descr="http://www.imperia-uspeha.ru/img/1%D1%82%D0%B5%D0%BB%D0%B5%D0%BF%D1%80%D0%BE%D0%B3%D1%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492896"/>
            <a:ext cx="3744416" cy="3161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6260" name="Picture 4" descr="http://www.anadyr.org/system/lentarsses/images/000/866/480/866480/original.jpg?1427709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400050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88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Кодекс чести журналиста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12776"/>
            <a:ext cx="3786214" cy="22145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Журналист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распространяет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и комментирует только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ту информацию, в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достоверности которой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он убежден и источник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которой ему хорошо 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известен.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412776"/>
            <a:ext cx="4000528" cy="22145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Журналист уважает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честь и достоинство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людей, которые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становятся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объектами его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профессионального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внимания.</a:t>
            </a:r>
            <a:endParaRPr lang="ru-RU" sz="20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143380"/>
            <a:ext cx="3714776" cy="23574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Журналист обязан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соблюдать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профессиональную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тайну и может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не разглашать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источник информации.</a:t>
            </a:r>
            <a:endParaRPr lang="ru-RU" sz="20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214818"/>
            <a:ext cx="3929090" cy="22717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Нельзя получать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информацию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обманным путем.</a:t>
            </a:r>
            <a:endParaRPr lang="ru-RU" sz="2000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335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32</cp:revision>
  <dcterms:created xsi:type="dcterms:W3CDTF">2016-01-30T15:11:46Z</dcterms:created>
  <dcterms:modified xsi:type="dcterms:W3CDTF">2016-01-31T12:15:34Z</dcterms:modified>
</cp:coreProperties>
</file>