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5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6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9" r:id="rId2"/>
    <p:sldMasterId id="2147483678" r:id="rId3"/>
    <p:sldMasterId id="2147483687" r:id="rId4"/>
    <p:sldMasterId id="2147483696" r:id="rId5"/>
    <p:sldMasterId id="2147483705" r:id="rId6"/>
    <p:sldMasterId id="2147483714" r:id="rId7"/>
  </p:sldMasterIdLst>
  <p:notesMasterIdLst>
    <p:notesMasterId r:id="rId32"/>
  </p:notesMasterIdLst>
  <p:sldIdLst>
    <p:sldId id="277" r:id="rId8"/>
    <p:sldId id="278" r:id="rId9"/>
    <p:sldId id="279" r:id="rId10"/>
    <p:sldId id="280" r:id="rId11"/>
    <p:sldId id="281" r:id="rId12"/>
    <p:sldId id="282" r:id="rId13"/>
    <p:sldId id="290" r:id="rId14"/>
    <p:sldId id="283" r:id="rId15"/>
    <p:sldId id="284" r:id="rId16"/>
    <p:sldId id="285" r:id="rId17"/>
    <p:sldId id="286" r:id="rId18"/>
    <p:sldId id="287" r:id="rId19"/>
    <p:sldId id="288" r:id="rId20"/>
    <p:sldId id="291" r:id="rId21"/>
    <p:sldId id="292" r:id="rId22"/>
    <p:sldId id="289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3782C7"/>
    <a:srgbClr val="1A9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106" d="100"/>
          <a:sy n="106" d="100"/>
        </p:scale>
        <p:origin x="115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FCFC8-527A-4036-ADC6-60A3A9E40EDD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CBB1D1-EE60-4BAA-BA40-5F2778F245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447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CBB1D1-EE60-4BAA-BA40-5F2778F245B9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967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519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118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137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333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78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983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5338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406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570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4202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755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9994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6090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0632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717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3186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2935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492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3502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8810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0349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869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4789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4650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4043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2642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0023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8275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4298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8697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9028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8746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550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2155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6585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9816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898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7670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17794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54688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27386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20931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57643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921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831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3094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72739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1751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83570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54107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05268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774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788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043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566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510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29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28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37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36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4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4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3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52.xml"/><Relationship Id="rId9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-3364"/>
            <a:ext cx="9144000" cy="6861364"/>
          </a:xfrm>
          <a:prstGeom prst="rect">
            <a:avLst/>
          </a:prstGeom>
          <a:blipFill dpi="0" rotWithShape="1">
            <a:blip r:embed="rId11" cstate="email">
              <a:alphaModFix amt="6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scene3d>
            <a:camera prst="orthographicFront"/>
            <a:lightRig rig="threePt" dir="t"/>
          </a:scene3d>
          <a:sp3d extrusionH="31750">
            <a:bevelT w="393700" h="317500" prst="relaxedInset"/>
            <a:bevelB w="355600" h="3556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16" y="-92487"/>
            <a:ext cx="8718128" cy="7802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65836" y="4943366"/>
            <a:ext cx="1749592" cy="174959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228572" y="4943366"/>
            <a:ext cx="1749592" cy="174959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392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-3364"/>
            <a:ext cx="9144000" cy="6861364"/>
          </a:xfrm>
          <a:prstGeom prst="rect">
            <a:avLst/>
          </a:prstGeom>
          <a:blipFill dpi="0" rotWithShape="1">
            <a:blip r:embed="rId11" cstate="email">
              <a:alphaModFix amt="6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scene3d>
            <a:camera prst="orthographicFront"/>
            <a:lightRig rig="threePt" dir="t"/>
          </a:scene3d>
          <a:sp3d extrusionH="31750">
            <a:bevelT w="393700" h="317500" prst="relaxedInset"/>
            <a:bevelB w="355600" h="3556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16" y="-92487"/>
            <a:ext cx="8718128" cy="7802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65836" y="4943366"/>
            <a:ext cx="1749592" cy="174959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228572" y="4943366"/>
            <a:ext cx="1749592" cy="174959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450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-3364"/>
            <a:ext cx="9144000" cy="6861364"/>
          </a:xfrm>
          <a:prstGeom prst="rect">
            <a:avLst/>
          </a:prstGeom>
          <a:blipFill dpi="0" rotWithShape="1">
            <a:blip r:embed="rId11" cstate="email">
              <a:alphaModFix amt="6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scene3d>
            <a:camera prst="orthographicFront"/>
            <a:lightRig rig="threePt" dir="t"/>
          </a:scene3d>
          <a:sp3d extrusionH="31750">
            <a:bevelT w="393700" h="317500" prst="relaxedInset"/>
            <a:bevelB w="355600" h="3556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16" y="-92487"/>
            <a:ext cx="8718128" cy="7802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65836" y="4943366"/>
            <a:ext cx="1749592" cy="174959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228572" y="4943366"/>
            <a:ext cx="1749592" cy="174959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398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-3364"/>
            <a:ext cx="9144000" cy="6861364"/>
          </a:xfrm>
          <a:prstGeom prst="rect">
            <a:avLst/>
          </a:prstGeom>
          <a:blipFill dpi="0" rotWithShape="1">
            <a:blip r:embed="rId11" cstate="email">
              <a:alphaModFix amt="6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scene3d>
            <a:camera prst="orthographicFront"/>
            <a:lightRig rig="threePt" dir="t"/>
          </a:scene3d>
          <a:sp3d extrusionH="31750">
            <a:bevelT w="393700" h="317500" prst="relaxedInset"/>
            <a:bevelB w="355600" h="3556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16" y="-92487"/>
            <a:ext cx="8718128" cy="7802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65836" y="4943366"/>
            <a:ext cx="1749592" cy="174959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228572" y="4943366"/>
            <a:ext cx="1749592" cy="174959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451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-3364"/>
            <a:ext cx="9144000" cy="6861364"/>
          </a:xfrm>
          <a:prstGeom prst="rect">
            <a:avLst/>
          </a:prstGeom>
          <a:blipFill dpi="0" rotWithShape="1">
            <a:blip r:embed="rId11" cstate="email">
              <a:alphaModFix amt="6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scene3d>
            <a:camera prst="orthographicFront"/>
            <a:lightRig rig="threePt" dir="t"/>
          </a:scene3d>
          <a:sp3d extrusionH="31750">
            <a:bevelT w="393700" h="317500" prst="relaxedInset"/>
            <a:bevelB w="355600" h="3556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16" y="-92487"/>
            <a:ext cx="8718128" cy="7802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65836" y="4943366"/>
            <a:ext cx="1749592" cy="174959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228572" y="4943366"/>
            <a:ext cx="1749592" cy="174959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52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-3364"/>
            <a:ext cx="9144000" cy="6861364"/>
          </a:xfrm>
          <a:prstGeom prst="rect">
            <a:avLst/>
          </a:prstGeom>
          <a:blipFill dpi="0" rotWithShape="1">
            <a:blip r:embed="rId11" cstate="email">
              <a:alphaModFix amt="6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scene3d>
            <a:camera prst="orthographicFront"/>
            <a:lightRig rig="threePt" dir="t"/>
          </a:scene3d>
          <a:sp3d extrusionH="31750">
            <a:bevelT w="393700" h="317500" prst="relaxedInset"/>
            <a:bevelB w="355600" h="3556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16" y="-92487"/>
            <a:ext cx="8718128" cy="7802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65836" y="4943366"/>
            <a:ext cx="1749592" cy="174959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228572" y="4943366"/>
            <a:ext cx="1749592" cy="174959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468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-3364"/>
            <a:ext cx="9144000" cy="6861364"/>
          </a:xfrm>
          <a:prstGeom prst="rect">
            <a:avLst/>
          </a:prstGeom>
          <a:blipFill dpi="0" rotWithShape="1">
            <a:blip r:embed="rId11" cstate="email">
              <a:alphaModFix amt="6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scene3d>
            <a:camera prst="orthographicFront"/>
            <a:lightRig rig="threePt" dir="t"/>
          </a:scene3d>
          <a:sp3d extrusionH="31750">
            <a:bevelT w="393700" h="317500" prst="relaxedInset"/>
            <a:bevelB w="355600" h="3556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16" y="-92487"/>
            <a:ext cx="8718128" cy="7802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65836" y="4943366"/>
            <a:ext cx="1749592" cy="174959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51BA0-1EB7-4C88-808F-F9EA6C6B6E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228572" y="4943366"/>
            <a:ext cx="1749592" cy="174959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5CEC6-9A15-49B7-A296-153E6D1D80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684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jpe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jpe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pozdravitel.ru/smajliki/smile/smiles-emocii-2181.html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>
            <a:off x="7619447" y="5771726"/>
            <a:ext cx="806036" cy="406024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" name="Управляющая кнопка: сведения 2">
            <a:hlinkClick r:id="" action="ppaction://hlinkshowjump?jump=lastslide" highlightClick="1"/>
          </p:cNvPr>
          <p:cNvSpPr/>
          <p:nvPr/>
        </p:nvSpPr>
        <p:spPr>
          <a:xfrm>
            <a:off x="676974" y="731560"/>
            <a:ext cx="612796" cy="620688"/>
          </a:xfrm>
          <a:prstGeom prst="actionButtonInformation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16082" y="608052"/>
            <a:ext cx="6484310" cy="867704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выполнена с применением технологического приёма «Волшебный конверт»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179513" y="1676473"/>
            <a:ext cx="8863502" cy="196977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«</a:t>
            </a:r>
            <a:r>
              <a:rPr lang="ru-RU" sz="5400" b="1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 мире литературы</a:t>
            </a:r>
            <a:r>
              <a:rPr lang="ru-RU" sz="4800" b="1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»</a:t>
            </a:r>
          </a:p>
          <a:p>
            <a:endParaRPr lang="ru-RU" sz="2400" b="1" dirty="0" smtClean="0">
              <a:ln/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ln/>
                <a:solidFill>
                  <a:srgbClr val="3782C7"/>
                </a:solidFill>
              </a:rPr>
              <a:t>       </a:t>
            </a:r>
            <a:r>
              <a:rPr lang="ru-RU" sz="4000" b="1" dirty="0" smtClean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класс</a:t>
            </a:r>
            <a:endParaRPr lang="ru-RU" b="1" dirty="0" smtClean="0">
              <a:ln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4" descr="http://rajonews.com/wp-content/uploads/2014/08/book-and-fountain-pen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179513" y="2537830"/>
            <a:ext cx="3437318" cy="26182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074915" y="4526250"/>
            <a:ext cx="55552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Автор работы:    </a:t>
            </a:r>
          </a:p>
        </p:txBody>
      </p:sp>
      <p:pic>
        <p:nvPicPr>
          <p:cNvPr id="13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31622" y="2780817"/>
            <a:ext cx="1150070" cy="1567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66518" y="4899549"/>
            <a:ext cx="4572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Онищенко Оксана Николаевна</a:t>
            </a:r>
          </a:p>
          <a:p>
            <a:pPr algn="ctr"/>
            <a:r>
              <a:rPr lang="ru-RU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учитель русского языка и литературы</a:t>
            </a:r>
          </a:p>
          <a:p>
            <a:pPr algn="ctr"/>
            <a:r>
              <a:rPr lang="ru-RU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МОБУ Ромненская СОШ</a:t>
            </a:r>
          </a:p>
          <a:p>
            <a:pPr algn="ctr"/>
            <a:r>
              <a:rPr lang="ru-RU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Ромненского района</a:t>
            </a:r>
          </a:p>
          <a:p>
            <a:pPr algn="ctr"/>
            <a:r>
              <a:rPr lang="ru-RU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Амурской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1178097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Равнобедренный треугольник 15"/>
          <p:cNvSpPr/>
          <p:nvPr/>
        </p:nvSpPr>
        <p:spPr>
          <a:xfrm>
            <a:off x="380396" y="2331846"/>
            <a:ext cx="3968347" cy="1153264"/>
          </a:xfrm>
          <a:prstGeom prst="triangle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58633" y="3521455"/>
            <a:ext cx="3968347" cy="22611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403648" y="3571876"/>
            <a:ext cx="2016224" cy="212400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>
            <a:hlinkClick r:id="" action="ppaction://hlinkshowjump?jump=nextslide"/>
          </p:cNvPr>
          <p:cNvSpPr/>
          <p:nvPr/>
        </p:nvSpPr>
        <p:spPr>
          <a:xfrm>
            <a:off x="3389412" y="5980174"/>
            <a:ext cx="678531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Равнобедренный треугольник 19"/>
          <p:cNvSpPr/>
          <p:nvPr/>
        </p:nvSpPr>
        <p:spPr>
          <a:xfrm rot="5400000">
            <a:off x="220126" y="3659960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 rot="16200000" flipH="1">
            <a:off x="2204300" y="3663774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364235" y="4655861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 flipV="1">
            <a:off x="372957" y="3493853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153998" y="632436"/>
            <a:ext cx="7200800" cy="60121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Автор произведения</a:t>
            </a:r>
            <a:r>
              <a:rPr lang="ru-RU" sz="2400" b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«Никита»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759074" y="1453447"/>
            <a:ext cx="3773366" cy="10332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Андрей Платонович Платонов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alligraph" pitchFamily="2" charset="0"/>
            </a:endParaRPr>
          </a:p>
        </p:txBody>
      </p:sp>
      <p:pic>
        <p:nvPicPr>
          <p:cNvPr id="27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429907"/>
            <a:ext cx="972096" cy="1324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75098" y="2662476"/>
            <a:ext cx="3341318" cy="374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86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44444E-6 L 0.00209 -0.3268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16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3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8633" y="3521455"/>
            <a:ext cx="3968347" cy="226118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84971" y="2339564"/>
            <a:ext cx="3968347" cy="1153264"/>
          </a:xfrm>
          <a:prstGeom prst="triangle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0591" y="3574123"/>
            <a:ext cx="1627708" cy="2158286"/>
          </a:xfrm>
          <a:prstGeom prst="rect">
            <a:avLst/>
          </a:prstGeom>
        </p:spPr>
      </p:pic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3084876" y="5949280"/>
            <a:ext cx="695036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220126" y="3659960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200000" flipH="1">
            <a:off x="2204300" y="3663774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63699" y="4645934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384971" y="3533289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39552" y="689738"/>
            <a:ext cx="8208912" cy="74044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Автор произведения</a:t>
            </a:r>
            <a:r>
              <a:rPr lang="ru-RU" sz="2400" b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«Заколдованное место»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499992" y="1628800"/>
            <a:ext cx="4244216" cy="10332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Николай Васильевич Гоголь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alligraph" pitchFamily="2" charset="0"/>
            </a:endParaRPr>
          </a:p>
        </p:txBody>
      </p:sp>
      <p:pic>
        <p:nvPicPr>
          <p:cNvPr id="15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4972" y="1628801"/>
            <a:ext cx="845352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neizvestniy-geniy.ru/images/works/photo/2011/08/419325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931642"/>
            <a:ext cx="4244216" cy="301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177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0.00156 -0.3064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15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1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8633" y="3521455"/>
            <a:ext cx="3968347" cy="22611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52579" y="2348656"/>
            <a:ext cx="3968347" cy="1153264"/>
          </a:xfrm>
          <a:prstGeom prst="triangle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9388" y="3609915"/>
            <a:ext cx="1734728" cy="2084263"/>
          </a:xfrm>
          <a:prstGeom prst="rect">
            <a:avLst/>
          </a:prstGeom>
        </p:spPr>
      </p:pic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4176502" y="6058011"/>
            <a:ext cx="811008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220126" y="3659960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200000" flipH="1">
            <a:off x="2204300" y="3663774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52579" y="4655861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368762" y="3524404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39552" y="512744"/>
            <a:ext cx="8084908" cy="77579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Автор произведения</a:t>
            </a:r>
            <a:r>
              <a:rPr lang="ru-RU" sz="2400" b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«Кавказский пленник»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75866" y="1527696"/>
            <a:ext cx="3256573" cy="8931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Лев Николаевич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Толстой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alligraph" pitchFamily="2" charset="0"/>
            </a:endParaRPr>
          </a:p>
        </p:txBody>
      </p:sp>
      <p:pic>
        <p:nvPicPr>
          <p:cNvPr id="15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527696"/>
            <a:ext cx="919262" cy="1252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fotos.fastimagess.ru/img-q5y5x5n4g40414r5l4i4p40616w574r4o4w5o4v2o4o4/uploads/illustration/image/405011/405011_origina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7735" y="2564904"/>
            <a:ext cx="2824526" cy="394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710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7.40741E-7 L 4.44444E-6 -0.3048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1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8633" y="3521455"/>
            <a:ext cx="3968347" cy="226118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58633" y="2333635"/>
            <a:ext cx="3968347" cy="1153264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194" name="Picture 2" descr="http://icvl.ru/sites/default/files/imagecache/900x900/img_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55735" y="3605797"/>
            <a:ext cx="1725198" cy="2149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3563888" y="6021288"/>
            <a:ext cx="763090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220126" y="3659960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200000" flipH="1">
            <a:off x="2204300" y="3663774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92348" y="4633876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365788" y="3524582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24739" y="561383"/>
            <a:ext cx="7200800" cy="72411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Автор произведения</a:t>
            </a:r>
            <a:r>
              <a:rPr lang="ru-RU" sz="2400" b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«Волк на псарне»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932040" y="1700808"/>
            <a:ext cx="3672409" cy="10332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Иван Андреевич Крылов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alligraph" pitchFamily="2" charset="0"/>
            </a:endParaRPr>
          </a:p>
        </p:txBody>
      </p:sp>
      <p:pic>
        <p:nvPicPr>
          <p:cNvPr id="15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5436" y="1386240"/>
            <a:ext cx="936095" cy="1275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9644" y="3108454"/>
            <a:ext cx="4260828" cy="268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289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59259E-6 L -0.00087 -0.3189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15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1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6255" y="3629696"/>
            <a:ext cx="3968347" cy="22611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88478" y="2453760"/>
            <a:ext cx="3968347" cy="1153264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1403648" y="3668870"/>
            <a:ext cx="1872207" cy="2115440"/>
          </a:xfrm>
          <a:prstGeom prst="rect">
            <a:avLst/>
          </a:prstGeom>
        </p:spPr>
      </p:pic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4139952" y="6011834"/>
            <a:ext cx="720080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217748" y="3768201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200000" flipH="1">
            <a:off x="2201922" y="3772015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54780" y="4737618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354780" y="3638459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39552" y="564205"/>
            <a:ext cx="8136904" cy="74938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Автор произведения</a:t>
            </a:r>
            <a:r>
              <a:rPr lang="ru-RU" sz="2400" b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 дурном обществе»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23928" y="1556792"/>
            <a:ext cx="4896544" cy="86553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Владимир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Галактионович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 Короленко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alligraph" pitchFamily="2" charset="0"/>
            </a:endParaRPr>
          </a:p>
        </p:txBody>
      </p:sp>
      <p:pic>
        <p:nvPicPr>
          <p:cNvPr id="15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1250" y="1546902"/>
            <a:ext cx="871063" cy="1187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9049" y="2457521"/>
            <a:ext cx="2808312" cy="408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108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037E-7 L -2.77778E-6 -0.3046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1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6255" y="3629696"/>
            <a:ext cx="3968347" cy="226118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66482" y="2430484"/>
            <a:ext cx="3968347" cy="1153264"/>
          </a:xfrm>
          <a:prstGeom prst="triangle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9433" y="3608434"/>
            <a:ext cx="2282447" cy="2282447"/>
          </a:xfrm>
          <a:prstGeom prst="rect">
            <a:avLst/>
          </a:prstGeom>
        </p:spPr>
      </p:pic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4323126" y="5904637"/>
            <a:ext cx="752929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217748" y="3768201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200000" flipH="1">
            <a:off x="2201922" y="3772015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54780" y="4737618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366482" y="3629693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66482" y="548680"/>
            <a:ext cx="8453990" cy="81735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Автор произведения</a:t>
            </a:r>
            <a:r>
              <a:rPr lang="ru-RU" sz="2400" b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«Медной горы Хозяйка»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56076" y="1450112"/>
            <a:ext cx="3168352" cy="99814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Павел Петрович Бажов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alligraph" pitchFamily="2" charset="0"/>
            </a:endParaRPr>
          </a:p>
        </p:txBody>
      </p:sp>
      <p:pic>
        <p:nvPicPr>
          <p:cNvPr id="14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3306" y="1628799"/>
            <a:ext cx="1011313" cy="1378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532333"/>
            <a:ext cx="2952328" cy="3999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252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59259E-6 L 0.00035 -0.308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15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1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8870" y="3629695"/>
            <a:ext cx="3968347" cy="22611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66878" y="2454452"/>
            <a:ext cx="3968347" cy="1153264"/>
          </a:xfrm>
          <a:prstGeom prst="triangl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2038" y="3734761"/>
            <a:ext cx="1818028" cy="2103717"/>
          </a:xfrm>
          <a:prstGeom prst="rect">
            <a:avLst/>
          </a:prstGeom>
        </p:spPr>
      </p:pic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4211960" y="6093296"/>
            <a:ext cx="720080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217748" y="3768201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200000" flipH="1">
            <a:off x="2201922" y="3772015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54780" y="4737618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354779" y="3634841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15616" y="648196"/>
            <a:ext cx="7304423" cy="71783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Автор произведения</a:t>
            </a:r>
            <a:r>
              <a:rPr lang="ru-RU" sz="2400" b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«Тёплый хлеб»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16016" y="1556792"/>
            <a:ext cx="3888432" cy="98666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Константин Георгиевич Паустовский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Calligraph" pitchFamily="2" charset="0"/>
            </a:endParaRPr>
          </a:p>
        </p:txBody>
      </p:sp>
      <p:pic>
        <p:nvPicPr>
          <p:cNvPr id="14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6787" y="1581030"/>
            <a:ext cx="906326" cy="123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900igr.net/datai/literatura/Urok-Tjoplyj-khleb/0010-004-Urok-Paustovskij-Tjoplyj-khleb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2734218"/>
            <a:ext cx="3012614" cy="3925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189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33333E-6 L -0.00139 -0.2993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4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1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6255" y="3629696"/>
            <a:ext cx="3968347" cy="22611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54780" y="2480243"/>
            <a:ext cx="3968347" cy="1153264"/>
          </a:xfrm>
          <a:prstGeom prst="triangle">
            <a:avLst/>
          </a:prstGeom>
          <a:solidFill>
            <a:srgbClr val="0070C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2290" name="Picture 2" descr="http://www.dshilbt.yanao.ru/wp-content/uploads/2017/05/861126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1459" y="3769636"/>
            <a:ext cx="1656184" cy="206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4139952" y="6097537"/>
            <a:ext cx="683209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217748" y="3768201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200000" flipH="1">
            <a:off x="2201922" y="3772015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54780" y="4737618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353305" y="3633507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39552" y="648196"/>
            <a:ext cx="8136904" cy="71783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Автор произведения</a:t>
            </a:r>
            <a:r>
              <a:rPr lang="ru-RU" sz="2400" b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«Двенадцать месяцев»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5130" y="1571779"/>
            <a:ext cx="852810" cy="116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6417" y="2325035"/>
            <a:ext cx="3168352" cy="4201130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4932040" y="1577308"/>
            <a:ext cx="3384376" cy="84358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Самуил Яковлевич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Маршак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Calligrap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940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48148E-6 L 0.00173 -0.3016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15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1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6255" y="3629696"/>
            <a:ext cx="3968347" cy="22611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54780" y="2472617"/>
            <a:ext cx="3968347" cy="1153264"/>
          </a:xfrm>
          <a:prstGeom prst="triangle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1857" y="3687276"/>
            <a:ext cx="2074322" cy="2113071"/>
          </a:xfrm>
          <a:prstGeom prst="rect">
            <a:avLst/>
          </a:prstGeom>
        </p:spPr>
      </p:pic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4211960" y="6060983"/>
            <a:ext cx="771456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217748" y="3768201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200000" flipH="1">
            <a:off x="2201922" y="3772015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54780" y="4737618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354780" y="3662046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7584" y="648196"/>
            <a:ext cx="7776864" cy="71783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Автор произведения</a:t>
            </a:r>
            <a:r>
              <a:rPr lang="ru-RU" sz="2400" b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«Васюткино озеро»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23127" y="1556792"/>
            <a:ext cx="4281321" cy="85958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Виктор Петрович Астафьев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Calligraph" pitchFamily="2" charset="0"/>
            </a:endParaRPr>
          </a:p>
        </p:txBody>
      </p:sp>
      <p:pic>
        <p:nvPicPr>
          <p:cNvPr id="14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8688" y="1596982"/>
            <a:ext cx="834318" cy="113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8065" y="2472617"/>
            <a:ext cx="2677997" cy="401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33333E-6 L 0.00017 -0.3071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1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6255" y="3629696"/>
            <a:ext cx="3968347" cy="226118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54780" y="2453760"/>
            <a:ext cx="3968347" cy="1153264"/>
          </a:xfrm>
          <a:prstGeom prst="triangle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5235" y="3725199"/>
            <a:ext cx="1784475" cy="2115517"/>
          </a:xfrm>
          <a:prstGeom prst="rect">
            <a:avLst/>
          </a:prstGeom>
        </p:spPr>
      </p:pic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3779912" y="6093296"/>
            <a:ext cx="771938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217748" y="3768201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200000" flipH="1">
            <a:off x="2201922" y="3772015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54780" y="4737618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354780" y="3638560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648196"/>
            <a:ext cx="7595308" cy="71783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Автор произведения</a:t>
            </a:r>
            <a:r>
              <a:rPr lang="ru-RU" sz="2400" b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«Вересковый мёд»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44008" y="1556792"/>
            <a:ext cx="3922900" cy="90816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Роберт Льюис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Стивенсон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Calligraph" pitchFamily="2" charset="0"/>
            </a:endParaRPr>
          </a:p>
        </p:txBody>
      </p:sp>
      <p:pic>
        <p:nvPicPr>
          <p:cNvPr id="14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780" y="1591296"/>
            <a:ext cx="905645" cy="123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752562"/>
            <a:ext cx="3922900" cy="31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565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037E-6 L 0.00157 -0.3129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15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1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475656" y="476672"/>
            <a:ext cx="6187763" cy="595196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8" name="Picture 4" descr="http://rajonews.com/wp-content/uploads/2014/08/book-and-fountain-pen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323528" y="1556792"/>
            <a:ext cx="2878508" cy="21926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2555776" y="2382368"/>
            <a:ext cx="4608512" cy="129614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ДРУЗЬЯ!</a:t>
            </a: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Вспомните авторов произведений, изученных вами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 5 классе.</a:t>
            </a:r>
          </a:p>
          <a:p>
            <a:pPr algn="ctr"/>
            <a:endParaRPr lang="ru-RU" sz="2400" b="1" dirty="0" smtClean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 smtClean="0"/>
          </a:p>
          <a:p>
            <a:pPr algn="ctr"/>
            <a:endParaRPr lang="ru-RU" dirty="0"/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524328" y="5589240"/>
            <a:ext cx="792088" cy="504056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7672" y="4434867"/>
            <a:ext cx="2124640" cy="17984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658433" y="3973202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003399"/>
                </a:solidFill>
              </a:rPr>
              <a:t>Проверьте, кликнув на конверт.</a:t>
            </a:r>
            <a:endParaRPr lang="ru-RU" sz="24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71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6255" y="3629696"/>
            <a:ext cx="3968347" cy="22611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31080" y="2459057"/>
            <a:ext cx="3968347" cy="1153264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1360" y="3720800"/>
            <a:ext cx="1800417" cy="2134477"/>
          </a:xfrm>
          <a:prstGeom prst="rect">
            <a:avLst/>
          </a:prstGeom>
        </p:spPr>
      </p:pic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3751638" y="6097528"/>
            <a:ext cx="720080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217748" y="3768201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200000" flipH="1">
            <a:off x="2201922" y="3772015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54780" y="4737618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331080" y="3625881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15616" y="648196"/>
            <a:ext cx="7304423" cy="71783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Автор произведения</a:t>
            </a:r>
            <a:r>
              <a:rPr lang="ru-RU" sz="2400" b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«Робинзон Крузо»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73122" y="1848626"/>
            <a:ext cx="3888432" cy="82605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Даниель Дефо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Calligraph" pitchFamily="2" charset="0"/>
            </a:endParaRPr>
          </a:p>
        </p:txBody>
      </p:sp>
      <p:pic>
        <p:nvPicPr>
          <p:cNvPr id="14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4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780" y="1680509"/>
            <a:ext cx="852810" cy="116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980284"/>
            <a:ext cx="4146660" cy="348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7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85185E-6 L 0.00573 -0.3136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" y="-1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1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6255" y="3629696"/>
            <a:ext cx="3968347" cy="226118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54780" y="2472617"/>
            <a:ext cx="3968347" cy="1153264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314" name="Picture 2" descr="http://tku.evolenta.ru/upload/iblock/453/portret-avtor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7202" y="3662167"/>
            <a:ext cx="1674638" cy="220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3860274" y="6073927"/>
            <a:ext cx="792088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217748" y="3768201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200000" flipH="1">
            <a:off x="2201922" y="3772015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54780" y="4737618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354780" y="3654540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5898" y="610870"/>
            <a:ext cx="8352928" cy="71783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Автор произведения</a:t>
            </a:r>
            <a:r>
              <a:rPr lang="ru-RU" sz="2400" b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«Снежная королева»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427984" y="1691674"/>
            <a:ext cx="4400842" cy="8075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Ханс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Кристиан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 Андерсен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Calligraph" pitchFamily="2" charset="0"/>
            </a:endParaRPr>
          </a:p>
        </p:txBody>
      </p:sp>
      <p:pic>
        <p:nvPicPr>
          <p:cNvPr id="14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3304" y="1626916"/>
            <a:ext cx="906326" cy="123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6016" y="2862146"/>
            <a:ext cx="4332951" cy="3063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825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07407E-6 L 0.00486 -0.3101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-1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1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внобедренный треугольник 4"/>
          <p:cNvSpPr/>
          <p:nvPr/>
        </p:nvSpPr>
        <p:spPr>
          <a:xfrm>
            <a:off x="354780" y="2459191"/>
            <a:ext cx="3968347" cy="1153264"/>
          </a:xfrm>
          <a:prstGeom prst="triangl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6255" y="3629696"/>
            <a:ext cx="3968347" cy="226118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3376" y="3607907"/>
            <a:ext cx="1628464" cy="2230773"/>
          </a:xfrm>
          <a:prstGeom prst="rect">
            <a:avLst/>
          </a:prstGeom>
        </p:spPr>
      </p:pic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3995936" y="6093296"/>
            <a:ext cx="735429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217748" y="3768201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200000" flipH="1">
            <a:off x="2201922" y="3772015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54780" y="4737618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395303" y="3633508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663422"/>
            <a:ext cx="7848872" cy="71783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Автор произведения</a:t>
            </a:r>
            <a:r>
              <a:rPr lang="ru-RU" sz="2400" b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«Сказание о 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Кише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72000" y="1825105"/>
            <a:ext cx="4248472" cy="79208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Джек Лондон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Calligraph" pitchFamily="2" charset="0"/>
            </a:endParaRPr>
          </a:p>
        </p:txBody>
      </p:sp>
      <p:pic>
        <p:nvPicPr>
          <p:cNvPr id="14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5131" y="1556792"/>
            <a:ext cx="852810" cy="116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3165128"/>
            <a:ext cx="4248472" cy="2744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750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59259E-6 L 0.00243 -0.3145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-15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1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7524328" y="5676568"/>
            <a:ext cx="872347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293237"/>
            <a:ext cx="6387398" cy="15121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1" y="1238722"/>
            <a:ext cx="2096483" cy="18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770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правляющая кнопка: в начало 6">
            <a:hlinkClick r:id="" action="ppaction://hlinkshowjump?jump=firstslide" highlightClick="1"/>
          </p:cNvPr>
          <p:cNvSpPr/>
          <p:nvPr/>
        </p:nvSpPr>
        <p:spPr>
          <a:xfrm>
            <a:off x="7740352" y="5589240"/>
            <a:ext cx="522784" cy="426085"/>
          </a:xfrm>
          <a:prstGeom prst="actionButtonBeginning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91680" y="836712"/>
            <a:ext cx="5688632" cy="60121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Используемые источники:</a:t>
            </a:r>
            <a:endParaRPr lang="ru-RU" sz="2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67544" y="1988840"/>
            <a:ext cx="799288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Литература. 5 класс. Учебник для общеобразовательных учреждений с приложением на электронном носителе. В 2 частях. В.Я. Коровина, В.П. Журавлёв, В.И. Коровин.</a:t>
            </a:r>
          </a:p>
          <a:p>
            <a:pPr marL="342900" indent="-342900" algn="just">
              <a:buFont typeface="+mj-lt"/>
              <a:buAutoNum type="arabicPeriod"/>
            </a:pPr>
            <a:endParaRPr lang="ru-RU" sz="10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«В мире литературы, 6 класс» Безродновой Елены Ивановны учителя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языка и литературы МБОУ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Водоватовская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школа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села Водоватова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Арзамасского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 Нижегородской области.</a:t>
            </a:r>
          </a:p>
          <a:p>
            <a:pPr marL="342900" indent="-342900" algn="just">
              <a:buFont typeface="+mj-lt"/>
              <a:buAutoNum type="arabicPeriod"/>
            </a:pPr>
            <a:endParaRPr lang="ru-RU" sz="10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 шаблона презентации</a:t>
            </a:r>
            <a:r>
              <a:rPr lang="ru-RU" sz="2000" dirty="0" smtClean="0"/>
              <a:t>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Кулакова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Ивановна, учитель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начальных классов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«СШ № 26 г. Гродно»,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Беларусь.</a:t>
            </a:r>
          </a:p>
          <a:p>
            <a:pPr marL="342900" indent="-342900" algn="just">
              <a:buFont typeface="+mj-lt"/>
              <a:buAutoNum type="arabicPeriod"/>
            </a:pPr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pozdravitel.ru/smajliki/smile/smiles-emocii-2181.html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(смайлик)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163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внобедренный треугольник 4"/>
          <p:cNvSpPr/>
          <p:nvPr/>
        </p:nvSpPr>
        <p:spPr>
          <a:xfrm>
            <a:off x="358146" y="2438780"/>
            <a:ext cx="3968347" cy="1153264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8147" y="3600904"/>
            <a:ext cx="3968347" cy="226118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4" descr="http://ftutchev.ru/images/illustr/00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6526" y="3663864"/>
            <a:ext cx="1869778" cy="219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228184" y="6006799"/>
            <a:ext cx="716058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231874" y="3739410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200000" flipH="1">
            <a:off x="2189278" y="3730551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92866" y="4702860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385672" y="3600902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55576" y="552005"/>
            <a:ext cx="7704856" cy="79608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Автор произведения</a:t>
            </a:r>
            <a:r>
              <a:rPr lang="ru-RU" sz="2400" b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«Спящая царевна»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56029" y="1506084"/>
            <a:ext cx="4081004" cy="10332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Василий Андреевич Жуковский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alligraph" pitchFamily="2" charset="0"/>
            </a:endParaRPr>
          </a:p>
        </p:txBody>
      </p:sp>
      <p:pic>
        <p:nvPicPr>
          <p:cNvPr id="15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2633" y="1659005"/>
            <a:ext cx="776485" cy="105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data26.i.gallery.ru/albums/gallery/401989-3290b-91736694-m750x740-uaa6f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7285" y="2892839"/>
            <a:ext cx="4119748" cy="297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380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96296E-6 L 0.00018 -0.2979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1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357156" y="2353568"/>
            <a:ext cx="3968347" cy="1153264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8633" y="3521455"/>
            <a:ext cx="3968347" cy="22611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3571876"/>
            <a:ext cx="2016224" cy="212400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228184" y="5949280"/>
            <a:ext cx="628059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220126" y="3659960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200000" flipH="1">
            <a:off x="2204300" y="3663774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57157" y="4629377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355681" y="3532284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55576" y="398432"/>
            <a:ext cx="7704856" cy="100966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Автор произведения</a:t>
            </a:r>
            <a:r>
              <a:rPr lang="ru-RU" sz="2400" b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«Сказка о мёртвой царевне  и о семи богатырях»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08005" y="1634195"/>
            <a:ext cx="3996444" cy="85870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Александр Сергеевич 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Пушкин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alligraph" pitchFamily="2" charset="0"/>
            </a:endParaRPr>
          </a:p>
        </p:txBody>
      </p:sp>
      <p:pic>
        <p:nvPicPr>
          <p:cNvPr id="15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7635" y="1634195"/>
            <a:ext cx="975882" cy="133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004" y="2785307"/>
            <a:ext cx="3996444" cy="2997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45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0.00225 -0.3067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15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358598" y="2348949"/>
            <a:ext cx="3968347" cy="1153264"/>
          </a:xfrm>
          <a:prstGeom prst="triangle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8633" y="3521455"/>
            <a:ext cx="3968347" cy="22611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3571876"/>
            <a:ext cx="2016224" cy="212400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156176" y="5955295"/>
            <a:ext cx="741669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220126" y="3659960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200000" flipH="1">
            <a:off x="2204300" y="3663774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58634" y="4633876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358597" y="3524582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86854" y="657492"/>
            <a:ext cx="7200800" cy="7243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Автор произведения</a:t>
            </a:r>
            <a:r>
              <a:rPr lang="ru-RU" sz="2400" b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«Муму»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72000" y="1692203"/>
            <a:ext cx="3865167" cy="10332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Иван Сергеевич Тургенев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alligraph" pitchFamily="2" charset="0"/>
            </a:endParaRPr>
          </a:p>
        </p:txBody>
      </p:sp>
      <p:pic>
        <p:nvPicPr>
          <p:cNvPr id="15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1418" y="1386369"/>
            <a:ext cx="992230" cy="135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stihi.ru/pics/2015/05/17/62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017973"/>
            <a:ext cx="3865167" cy="2764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541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-0.00174 -0.3069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-15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11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366636" y="2344549"/>
            <a:ext cx="3987303" cy="1153264"/>
          </a:xfrm>
          <a:prstGeom prst="triangle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8633" y="3521455"/>
            <a:ext cx="3968347" cy="226118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3571876"/>
            <a:ext cx="2016224" cy="212400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3131840" y="5928030"/>
            <a:ext cx="758484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220126" y="3659960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200000" flipH="1">
            <a:off x="2204300" y="3663774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76115" y="4633876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366636" y="3516955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3568" y="554926"/>
            <a:ext cx="7992888" cy="60121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Автор произведения</a:t>
            </a:r>
            <a:r>
              <a:rPr lang="ru-RU" sz="2400" b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«Крестьянские дети»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452637" y="1385348"/>
            <a:ext cx="4104456" cy="10332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Николай Алексеевич Некрасов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alligraph" pitchFamily="2" charset="0"/>
            </a:endParaRPr>
          </a:p>
        </p:txBody>
      </p:sp>
      <p:pic>
        <p:nvPicPr>
          <p:cNvPr id="15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4724" y="1364002"/>
            <a:ext cx="954134" cy="130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img-fotki.yandex.ru/get/6309/19411616.24c/0_a4084_83d38453_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590583"/>
            <a:ext cx="3577699" cy="377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77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44444E-6 L 0.00209 -0.3268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16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11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8633" y="3521455"/>
            <a:ext cx="3968347" cy="22611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57158" y="2366362"/>
            <a:ext cx="3968347" cy="1153264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7829" y="3594597"/>
            <a:ext cx="1709952" cy="2160240"/>
          </a:xfrm>
          <a:prstGeom prst="rect">
            <a:avLst/>
          </a:prstGeom>
        </p:spPr>
      </p:pic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3197781" y="6002180"/>
            <a:ext cx="736608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220126" y="3659960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200000" flipH="1">
            <a:off x="2204300" y="3663774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58634" y="4652047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357158" y="3535330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39552" y="567200"/>
            <a:ext cx="8352928" cy="86298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Автор произведения</a:t>
            </a:r>
            <a:r>
              <a:rPr lang="ru-RU" sz="2400" b="1" dirty="0" smtClean="0"/>
              <a:t>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«Приключения Тома </a:t>
            </a:r>
            <a:r>
              <a:rPr lang="ru-RU" sz="2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Сойера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196940" y="1660414"/>
            <a:ext cx="2848639" cy="64807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Марк Твен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alligraph" pitchFamily="2" charset="0"/>
            </a:endParaRPr>
          </a:p>
        </p:txBody>
      </p:sp>
      <p:pic>
        <p:nvPicPr>
          <p:cNvPr id="16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9825" y="1772815"/>
            <a:ext cx="858595" cy="1170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6941" y="2475493"/>
            <a:ext cx="2848639" cy="402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624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48148E-6 L 3.61111E-6 -0.3120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1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8633" y="3521455"/>
            <a:ext cx="3968347" cy="226118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77610" y="2372310"/>
            <a:ext cx="3968347" cy="1153264"/>
          </a:xfrm>
          <a:prstGeom prst="triangle">
            <a:avLst/>
          </a:prstGeom>
          <a:solidFill>
            <a:srgbClr val="7030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7" name="Picture 2" descr="http://www.chem-astu.ru/conf/z04edu/Lermonto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324" y="3605804"/>
            <a:ext cx="1794016" cy="2094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2397935" y="6074192"/>
            <a:ext cx="668362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220126" y="3659960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200000" flipH="1">
            <a:off x="2204300" y="3663774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58634" y="4652047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394939" y="3549093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87624" y="719794"/>
            <a:ext cx="7200800" cy="60121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Автор произведения</a:t>
            </a:r>
            <a:r>
              <a:rPr lang="ru-RU" sz="2400" b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«Бородино»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81476" y="1527696"/>
            <a:ext cx="3418916" cy="10332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Михаил Юрьевич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Лермонтов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alligraph" pitchFamily="2" charset="0"/>
            </a:endParaRPr>
          </a:p>
        </p:txBody>
      </p:sp>
      <p:pic>
        <p:nvPicPr>
          <p:cNvPr id="16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771" y="1438922"/>
            <a:ext cx="913170" cy="1244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2732" y="2660920"/>
            <a:ext cx="3255652" cy="3857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324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45 0.00162 L -0.00556 -0.3050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" y="-15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1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375027" y="2330283"/>
            <a:ext cx="3968347" cy="1153264"/>
          </a:xfrm>
          <a:prstGeom prst="triangle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8633" y="3521455"/>
            <a:ext cx="3968347" cy="226118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3571876"/>
            <a:ext cx="2016224" cy="2124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3241380" y="5984125"/>
            <a:ext cx="720080" cy="428628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>
            <a:off x="220126" y="3659960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16200000" flipH="1">
            <a:off x="2204300" y="3663774"/>
            <a:ext cx="2261187" cy="198417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358634" y="4606674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 flipV="1">
            <a:off x="375027" y="3507814"/>
            <a:ext cx="3968347" cy="1153264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115616" y="579773"/>
            <a:ext cx="7200800" cy="60121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Автор произведения</a:t>
            </a:r>
            <a:r>
              <a:rPr lang="ru-RU" sz="2400" b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«Хирургия»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888930" y="1268760"/>
            <a:ext cx="3168352" cy="100811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Антон Павлович 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ligraph" pitchFamily="2" charset="0"/>
              </a:rPr>
              <a:t>Чехов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alligraph" pitchFamily="2" charset="0"/>
            </a:endParaRPr>
          </a:p>
        </p:txBody>
      </p:sp>
      <p:pic>
        <p:nvPicPr>
          <p:cNvPr id="16" name="Picture 6" descr="http://mankaraya.ru/wp-content/uploads/2016/04/20140606_1915374056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375946"/>
            <a:ext cx="954104" cy="130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386291"/>
            <a:ext cx="3197250" cy="402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02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44444E-6 L 0.00209 -0.3268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16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12" grpId="0" animBg="1"/>
      <p:bldP spid="14" grpId="0" animBg="1"/>
    </p:bldLst>
  </p:timing>
</p:sld>
</file>

<file path=ppt/theme/theme1.xml><?xml version="1.0" encoding="utf-8"?>
<a:theme xmlns:a="http://schemas.openxmlformats.org/drawingml/2006/main" name="1_Тема Office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убление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Тема Office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убление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Тема Office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убление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Тема Office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убление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Тема Office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убление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Тема Office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убление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7_Тема Office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убление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331</Words>
  <Application>Microsoft Office PowerPoint</Application>
  <PresentationFormat>Экран (4:3)</PresentationFormat>
  <Paragraphs>72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24</vt:i4>
      </vt:variant>
    </vt:vector>
  </HeadingPairs>
  <TitlesOfParts>
    <vt:vector size="38" baseType="lpstr">
      <vt:lpstr>Arial</vt:lpstr>
      <vt:lpstr>Arial Black</vt:lpstr>
      <vt:lpstr>Calibri</vt:lpstr>
      <vt:lpstr>Calligraph</vt:lpstr>
      <vt:lpstr>Century Gothic</vt:lpstr>
      <vt:lpstr>Monotype Corsiva</vt:lpstr>
      <vt:lpstr>Times New Roman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7</cp:revision>
  <dcterms:created xsi:type="dcterms:W3CDTF">2017-03-28T15:53:06Z</dcterms:created>
  <dcterms:modified xsi:type="dcterms:W3CDTF">2017-08-18T13:02:22Z</dcterms:modified>
</cp:coreProperties>
</file>