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02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39036_93d29806_ori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69625" y="2967335"/>
            <a:ext cx="484780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Закрепление </a:t>
            </a:r>
          </a:p>
          <a:p>
            <a:pPr algn="ctr"/>
            <a:r>
              <a:rPr lang="ru-RU" sz="54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решения задач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6248" y="507207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Автор: Колесникова Елена Борисовна</a:t>
            </a:r>
          </a:p>
          <a:p>
            <a:pPr lvl="0" algn="ctr"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учитель начальных классов МБОУ№41</a:t>
            </a:r>
          </a:p>
          <a:p>
            <a:pPr lvl="0" algn="ctr"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Краснодарского края ст. Варениковской 2017 год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шаблон 2 Матюшкина А.В.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7158" y="1785926"/>
            <a:ext cx="819910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магазин привезли 90 кг овощей. </a:t>
            </a:r>
          </a:p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Яблок-37кг, груш-26кг. Сколько кг слив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привезли в магазин?                              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000100" y="3857628"/>
            <a:ext cx="492922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2357422" y="3429000"/>
            <a:ext cx="4363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▪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14810" y="3429000"/>
            <a:ext cx="4363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▪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авая фигурная скобка 10"/>
          <p:cNvSpPr/>
          <p:nvPr/>
        </p:nvSpPr>
        <p:spPr>
          <a:xfrm rot="5400000">
            <a:off x="3071802" y="1785926"/>
            <a:ext cx="785818" cy="492922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357290" y="3357562"/>
            <a:ext cx="66556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600" b="1" cap="none" spc="50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37</a:t>
            </a:r>
            <a:endParaRPr lang="ru-RU" sz="3600" b="1" cap="none" spc="50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14678" y="4643446"/>
            <a:ext cx="66556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90</a:t>
            </a:r>
            <a:endParaRPr lang="ru-RU" sz="3600" b="1" cap="none" spc="50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000628" y="3357562"/>
            <a:ext cx="40427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ru-RU" sz="3600" b="1" cap="none" spc="50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143240" y="3357562"/>
            <a:ext cx="66556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600" b="1" spc="50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26</a:t>
            </a:r>
            <a:endParaRPr lang="ru-RU" sz="3600" b="1" cap="none" spc="50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571604" y="5072074"/>
            <a:ext cx="342330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90-37-26=27(кг)</a:t>
            </a: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Ответ: 27 кг слив</a:t>
            </a: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 animBg="1"/>
      <p:bldP spid="12" grpId="0"/>
      <p:bldP spid="13" grpId="0"/>
      <p:bldP spid="14" grpId="0"/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-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3181"/>
            <a:ext cx="9144000" cy="681163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2844" y="500042"/>
            <a:ext cx="8715436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Маша прочитала в первый день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18 страниц, во второй день 34, </a:t>
            </a:r>
          </a:p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После чего ей осталось почитать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Ещё 26страниц. Сколько всего 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страниц в книге?                              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500034" y="3786190"/>
            <a:ext cx="435771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1571604" y="3500438"/>
            <a:ext cx="31771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▪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71802" y="3500438"/>
            <a:ext cx="31771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▪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авая фигурная скобка 7"/>
          <p:cNvSpPr/>
          <p:nvPr/>
        </p:nvSpPr>
        <p:spPr>
          <a:xfrm rot="5400000">
            <a:off x="2360994" y="1996668"/>
            <a:ext cx="635795" cy="435771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71472" y="3286124"/>
            <a:ext cx="66556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18</a:t>
            </a:r>
            <a:endParaRPr lang="ru-RU" sz="3600" b="1" cap="none" spc="50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357422" y="4286256"/>
            <a:ext cx="40427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ru-RU" sz="3600" b="1" cap="none" spc="50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786182" y="3286124"/>
            <a:ext cx="66556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26</a:t>
            </a:r>
            <a:endParaRPr lang="ru-RU" sz="3600" b="1" cap="none" spc="50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071670" y="3286124"/>
            <a:ext cx="66556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34</a:t>
            </a:r>
            <a:endParaRPr lang="ru-RU" sz="3600" b="1" cap="none" spc="50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28596" y="4714884"/>
            <a:ext cx="571566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18+34+26=78(с)</a:t>
            </a:r>
          </a:p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Ответ: 78 страниц всего.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  <p:bldP spid="9" grpId="0"/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-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997" y="0"/>
            <a:ext cx="9101003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7158" y="0"/>
            <a:ext cx="860421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Начерти квадрат со стороной 4см. </a:t>
            </a:r>
          </a:p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Найди периметр. Начерти </a:t>
            </a:r>
          </a:p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прямоугольник с таким же периметром.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2143116"/>
            <a:ext cx="1571636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929058" y="2071678"/>
            <a:ext cx="2902333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Р=4▪4=16(см)</a:t>
            </a: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Ответ: Р=16см.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6200000">
            <a:off x="507616" y="4921616"/>
            <a:ext cx="79380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см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5400000">
            <a:off x="2793632" y="4993054"/>
            <a:ext cx="79380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3см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00166" y="5643578"/>
            <a:ext cx="79380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</a:t>
            </a:r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см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71604" y="4143380"/>
            <a:ext cx="79380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</a:t>
            </a:r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см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16200000">
            <a:off x="436180" y="2635599"/>
            <a:ext cx="79380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4см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5400000">
            <a:off x="2507880" y="2492723"/>
            <a:ext cx="79380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4см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357290" y="3571876"/>
            <a:ext cx="79380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4см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357290" y="1643050"/>
            <a:ext cx="79380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4см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000100" y="4714884"/>
            <a:ext cx="2071702" cy="9858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786182" y="4929198"/>
            <a:ext cx="299793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Р=5▪2+3▪2=16(см)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4" grpId="0" animBg="1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-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01003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00034" y="214290"/>
            <a:ext cx="8401082" cy="206210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Начерти прямоугольник со сторонами 4см и</a:t>
            </a: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2см. Найди периметр и начерти квадрат, </a:t>
            </a: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ериметр которого равен периметру        </a:t>
            </a: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прямоугольника.                                              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2500306"/>
            <a:ext cx="157163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714744" y="2285992"/>
            <a:ext cx="3384260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Р=4▪2+2▪2=12(см)</a:t>
            </a: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Ответ: Р=12см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6200000">
            <a:off x="496716" y="4861078"/>
            <a:ext cx="87716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см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2282665" y="4861079"/>
            <a:ext cx="87716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см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85852" y="5643578"/>
            <a:ext cx="87716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см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28728" y="4000504"/>
            <a:ext cx="87716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см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5400000">
            <a:off x="2425541" y="2646501"/>
            <a:ext cx="87716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см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 rot="16200000">
            <a:off x="496717" y="2646500"/>
            <a:ext cx="87716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см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357290" y="3286124"/>
            <a:ext cx="87716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4см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428728" y="2000240"/>
            <a:ext cx="87716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4см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214414" y="4572008"/>
            <a:ext cx="1285884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643306" y="4643446"/>
            <a:ext cx="235192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12:4=3(см)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  <p:bldP spid="10" grpId="0"/>
      <p:bldP spid="15" grpId="0" animBg="1"/>
      <p:bldP spid="1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172</Words>
  <Application>Microsoft Office PowerPoint</Application>
  <PresentationFormat>Экран (4:3)</PresentationFormat>
  <Paragraphs>58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PC</cp:lastModifiedBy>
  <cp:revision>7</cp:revision>
  <dcterms:created xsi:type="dcterms:W3CDTF">2012-04-12T07:02:42Z</dcterms:created>
  <dcterms:modified xsi:type="dcterms:W3CDTF">2017-08-18T12:21:46Z</dcterms:modified>
</cp:coreProperties>
</file>