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79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3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0472F-2279-4686-8E4A-145CA37DEF8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900AB-EC83-4A36-87C2-E83A4FF4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lyarnyy_den_1-650x4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74639"/>
            <a:ext cx="8229600" cy="17256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ЖИВОТНЫЙ МИР </a:t>
            </a:r>
            <a:r>
              <a:rPr lang="ru-RU" b="1" dirty="0" smtClean="0">
                <a:solidFill>
                  <a:srgbClr val="FF0000"/>
                </a:solidFill>
              </a:rPr>
              <a:t>- Арктики </a:t>
            </a:r>
            <a:r>
              <a:rPr lang="ru-RU" b="1" dirty="0">
                <a:solidFill>
                  <a:srgbClr val="FF0000"/>
                </a:solidFill>
              </a:rPr>
              <a:t>и </a:t>
            </a:r>
            <a:r>
              <a:rPr lang="ru-RU" b="1" dirty="0" smtClean="0">
                <a:solidFill>
                  <a:srgbClr val="FF0000"/>
                </a:solidFill>
              </a:rPr>
              <a:t>Антарктики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Полярная сова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post-2512496-14500836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214422"/>
            <a:ext cx="4614866" cy="52864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543296" cy="475775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</a:rPr>
              <a:t>Белая сова или полярная — самая крупная птица в тундре . Основу её питания составляют мышевидные грызуны, в первую очередь лемминги.</a:t>
            </a:r>
            <a:endParaRPr lang="ru-RU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Арктический беляк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9048" cy="482919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Арктический беляк - заяц, в основном приспособленный к обитанию в полярных и гористых местностях.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. На дальнем севере он белый круглый год, лишь с чёрными кончиками ушей.</a:t>
            </a:r>
            <a:endParaRPr lang="ru-RU" b="1" dirty="0"/>
          </a:p>
        </p:txBody>
      </p:sp>
      <p:pic>
        <p:nvPicPr>
          <p:cNvPr id="5" name="Содержимое 4" descr="arctichares1_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571613"/>
            <a:ext cx="4038600" cy="4714908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Полярный волк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x_d4f3704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4829180" cy="50006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22" y="1600200"/>
            <a:ext cx="2757478" cy="4900634"/>
          </a:xfrm>
        </p:spPr>
        <p:txBody>
          <a:bodyPr/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Поля́рный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волк - подвид волка. Обитает на всей территории Арктики и в тундре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Морж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328982" cy="5054617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Морж — очень крупное животное. Длина тела у </a:t>
            </a:r>
            <a:r>
              <a:rPr lang="ru-RU" sz="2000" b="1" dirty="0">
                <a:latin typeface="Times New Roman" pitchFamily="18" charset="0"/>
              </a:rPr>
              <a:t>некоторых особей может достигать 5 метров, а масса доходить до полутора тонн</a:t>
            </a:r>
            <a:r>
              <a:rPr lang="ru-RU" sz="2000" b="1" dirty="0" smtClean="0">
                <a:latin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</a:rPr>
              <a:t>Пища моржа состоит главным образом из моллюсков и других донных беспозвоночных, иногда моржи едят рыбу.</a:t>
            </a:r>
            <a:endParaRPr lang="ru-RU" sz="2000" b="1" dirty="0"/>
          </a:p>
        </p:txBody>
      </p:sp>
      <p:pic>
        <p:nvPicPr>
          <p:cNvPr id="5" name="Содержимое 4" descr="13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071546"/>
            <a:ext cx="4400552" cy="5500726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Песец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Arctic_Fox_Jumping_Mod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428736"/>
            <a:ext cx="4257676" cy="50006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929090" cy="4757758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itchFamily="18" charset="0"/>
              </a:rPr>
              <a:t>Песе́ц</a:t>
            </a:r>
            <a:r>
              <a:rPr lang="ru-RU" sz="2000" b="1" dirty="0" smtClean="0">
                <a:latin typeface="Times New Roman" pitchFamily="18" charset="0"/>
              </a:rPr>
              <a:t> или полярная лисица—небольшое хищное животное, </a:t>
            </a:r>
            <a:r>
              <a:rPr lang="ru-RU" sz="2000" b="1" dirty="0" err="1" smtClean="0">
                <a:latin typeface="Times New Roman" pitchFamily="18" charset="0"/>
              </a:rPr>
              <a:t>напомина</a:t>
            </a:r>
            <a:endParaRPr lang="ru-RU" sz="2000" b="1" dirty="0" smtClean="0">
              <a:latin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</a:rPr>
              <a:t>ющее</a:t>
            </a:r>
            <a:r>
              <a:rPr lang="ru-RU" sz="2000" b="1" dirty="0" smtClean="0">
                <a:latin typeface="Times New Roman" pitchFamily="18" charset="0"/>
              </a:rPr>
              <a:t> лисицу.</a:t>
            </a:r>
          </a:p>
          <a:p>
            <a:r>
              <a:rPr lang="ru-RU" sz="2000" b="1" dirty="0" smtClean="0">
                <a:latin typeface="Times New Roman" pitchFamily="18" charset="0"/>
              </a:rPr>
              <a:t>Питается как выброшенной на берег, так и добытой рыбой, а также растительной пищей: ягодами (черникой, морошкой), травами, водорослями (морской капустой).</a:t>
            </a:r>
            <a:endParaRPr lang="ru-RU" sz="20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Лемминг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14734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Лемминг — это маленький грызун, чуть больше мыши, имеющий для животного мира Арктики первостепенное значение, т.к. он является основой питания всех плотоядных зверей. Например, полярная сова даже не гнездится в то время, когда популяция леммингов незначительна.</a:t>
            </a:r>
          </a:p>
          <a:p>
            <a:endParaRPr lang="ru-RU" b="1" dirty="0"/>
          </a:p>
        </p:txBody>
      </p:sp>
      <p:pic>
        <p:nvPicPr>
          <p:cNvPr id="5" name="Содержимое 4" descr="Lemming_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500175"/>
            <a:ext cx="4038600" cy="4857784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Этот житель круглый год</a:t>
            </a:r>
          </a:p>
          <a:p>
            <a:r>
              <a:rPr lang="ru-RU" dirty="0">
                <a:solidFill>
                  <a:srgbClr val="C00000"/>
                </a:solidFill>
              </a:rPr>
              <a:t>Лишь на Севере живет.</a:t>
            </a:r>
          </a:p>
          <a:p>
            <a:r>
              <a:rPr lang="ru-RU" dirty="0">
                <a:solidFill>
                  <a:srgbClr val="C00000"/>
                </a:solidFill>
              </a:rPr>
              <a:t>Он с ветвистыми рогами</a:t>
            </a:r>
          </a:p>
          <a:p>
            <a:r>
              <a:rPr lang="ru-RU" dirty="0">
                <a:solidFill>
                  <a:srgbClr val="C00000"/>
                </a:solidFill>
              </a:rPr>
              <a:t>И со стройными ногами.</a:t>
            </a:r>
          </a:p>
          <a:p>
            <a:r>
              <a:rPr lang="ru-RU" dirty="0">
                <a:solidFill>
                  <a:srgbClr val="C00000"/>
                </a:solidFill>
              </a:rPr>
              <a:t>А на ножках тех копыта,</a:t>
            </a:r>
          </a:p>
          <a:p>
            <a:r>
              <a:rPr lang="ru-RU" dirty="0">
                <a:solidFill>
                  <a:srgbClr val="C00000"/>
                </a:solidFill>
              </a:rPr>
              <a:t>Зверь хороший, не сердитый.</a:t>
            </a:r>
          </a:p>
          <a:p>
            <a:r>
              <a:rPr lang="ru-RU" dirty="0">
                <a:solidFill>
                  <a:srgbClr val="C00000"/>
                </a:solidFill>
              </a:rPr>
              <a:t>Мох жует он целый день.</a:t>
            </a:r>
          </a:p>
          <a:p>
            <a:r>
              <a:rPr lang="ru-RU" dirty="0">
                <a:solidFill>
                  <a:srgbClr val="C00000"/>
                </a:solidFill>
              </a:rPr>
              <a:t>Это северный …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 дальних северных морях,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На арктических полях,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Я охочусь день-деньской,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Крики чаек надо мной;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Я ныряю целый день,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А зовут меня - …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 тундре белый лис гуляет,</a:t>
            </a:r>
          </a:p>
          <a:p>
            <a:r>
              <a:rPr lang="ru-RU" dirty="0">
                <a:solidFill>
                  <a:srgbClr val="C00000"/>
                </a:solidFill>
              </a:rPr>
              <a:t>Мышек маленьких пугает.</a:t>
            </a:r>
          </a:p>
          <a:p>
            <a:r>
              <a:rPr lang="ru-RU" dirty="0">
                <a:solidFill>
                  <a:srgbClr val="C00000"/>
                </a:solidFill>
              </a:rPr>
              <a:t>Очень хитрый он ловец.</a:t>
            </a:r>
          </a:p>
          <a:p>
            <a:r>
              <a:rPr lang="ru-RU" dirty="0">
                <a:solidFill>
                  <a:srgbClr val="C00000"/>
                </a:solidFill>
              </a:rPr>
              <a:t>Как зовут его?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Он король полярных льдин,</a:t>
            </a:r>
          </a:p>
          <a:p>
            <a:r>
              <a:rPr lang="ru-RU" dirty="0">
                <a:solidFill>
                  <a:srgbClr val="C00000"/>
                </a:solidFill>
              </a:rPr>
              <a:t>Черно-белый господин.</a:t>
            </a:r>
          </a:p>
          <a:p>
            <a:r>
              <a:rPr lang="ru-RU" dirty="0">
                <a:solidFill>
                  <a:srgbClr val="C00000"/>
                </a:solidFill>
              </a:rPr>
              <a:t>Ух, для птички он велик,</a:t>
            </a:r>
          </a:p>
          <a:p>
            <a:r>
              <a:rPr lang="ru-RU" dirty="0">
                <a:solidFill>
                  <a:srgbClr val="C00000"/>
                </a:solidFill>
              </a:rPr>
              <a:t>Ходит очень важно.</a:t>
            </a:r>
          </a:p>
          <a:p>
            <a:r>
              <a:rPr lang="ru-RU" dirty="0">
                <a:solidFill>
                  <a:srgbClr val="C00000"/>
                </a:solidFill>
              </a:rPr>
              <a:t>Самый южный материк</a:t>
            </a:r>
          </a:p>
          <a:p>
            <a:r>
              <a:rPr lang="ru-RU" dirty="0">
                <a:solidFill>
                  <a:srgbClr val="C00000"/>
                </a:solidFill>
              </a:rPr>
              <a:t>Заселил отважно.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3050"/>
            <a:ext cx="3108355" cy="26558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Расположение </a:t>
            </a:r>
            <a:r>
              <a:rPr lang="ru-RU" sz="3600" dirty="0">
                <a:solidFill>
                  <a:srgbClr val="FF0000"/>
                </a:solidFill>
              </a:rPr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рктики и </a:t>
            </a:r>
            <a:r>
              <a:rPr lang="ru-RU" sz="3600" dirty="0">
                <a:solidFill>
                  <a:srgbClr val="FF0000"/>
                </a:solidFill>
              </a:rPr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нтарктики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Antarctic Ice.JPG"/>
          <p:cNvPicPr>
            <a:picLocks noGrp="1" noChangeAspect="1"/>
          </p:cNvPicPr>
          <p:nvPr>
            <p:ph idx="1"/>
          </p:nvPr>
        </p:nvPicPr>
        <p:blipFill>
          <a:blip r:embed="rId2"/>
          <a:srcRect t="11628"/>
          <a:stretch>
            <a:fillRect/>
          </a:stretch>
        </p:blipFill>
        <p:spPr>
          <a:xfrm>
            <a:off x="3575050" y="285728"/>
            <a:ext cx="5354668" cy="62865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3714752"/>
            <a:ext cx="3071833" cy="2571768"/>
          </a:xfrm>
        </p:spPr>
        <p:txBody>
          <a:bodyPr/>
          <a:lstStyle/>
          <a:p>
            <a:r>
              <a:rPr lang="ru-RU" sz="2000" b="1" dirty="0">
                <a:solidFill>
                  <a:srgbClr val="FF0000"/>
                </a:solidFill>
              </a:rPr>
              <a:t>Короной снежной с двух сторон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Наш шар прекрасный окружен!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Два полюса, два братика-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Антарктика и Арктика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 толстой кожей зверь морской,</a:t>
            </a:r>
          </a:p>
          <a:p>
            <a:r>
              <a:rPr lang="ru-RU" dirty="0">
                <a:solidFill>
                  <a:srgbClr val="C00000"/>
                </a:solidFill>
              </a:rPr>
              <a:t>Бивни над его десной,</a:t>
            </a:r>
          </a:p>
          <a:p>
            <a:r>
              <a:rPr lang="ru-RU" dirty="0">
                <a:solidFill>
                  <a:srgbClr val="C00000"/>
                </a:solidFill>
              </a:rPr>
              <a:t>Ласты служат вместо ног,</a:t>
            </a:r>
          </a:p>
          <a:p>
            <a:r>
              <a:rPr lang="ru-RU" dirty="0">
                <a:solidFill>
                  <a:srgbClr val="C00000"/>
                </a:solidFill>
              </a:rPr>
              <a:t>Как ныряльщик он неплох!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Сев на ледяную глыбу,</a:t>
            </a:r>
          </a:p>
          <a:p>
            <a:r>
              <a:rPr lang="ru-RU" dirty="0">
                <a:solidFill>
                  <a:srgbClr val="C00000"/>
                </a:solidFill>
              </a:rPr>
              <a:t>Я ловлю на завтрак рыбу.</a:t>
            </a:r>
          </a:p>
          <a:p>
            <a:r>
              <a:rPr lang="ru-RU" dirty="0">
                <a:solidFill>
                  <a:srgbClr val="C00000"/>
                </a:solidFill>
              </a:rPr>
              <a:t>Белоснежным я слыву</a:t>
            </a:r>
          </a:p>
          <a:p>
            <a:r>
              <a:rPr lang="ru-RU" dirty="0">
                <a:solidFill>
                  <a:srgbClr val="C00000"/>
                </a:solidFill>
              </a:rPr>
              <a:t>И на Севере живу.</a:t>
            </a:r>
          </a:p>
          <a:p>
            <a:r>
              <a:rPr lang="ru-RU" dirty="0">
                <a:solidFill>
                  <a:srgbClr val="C00000"/>
                </a:solidFill>
              </a:rPr>
              <a:t>А таежный бурый брат</a:t>
            </a:r>
          </a:p>
          <a:p>
            <a:r>
              <a:rPr lang="ru-RU" dirty="0">
                <a:solidFill>
                  <a:srgbClr val="C00000"/>
                </a:solidFill>
              </a:rPr>
              <a:t>Меду и малине рад.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загадка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Хвост поджав, во льдах ночует,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Вынося мороз любой,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И по северу кочует 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В тёплой шубе </a:t>
            </a:r>
            <a:r>
              <a:rPr lang="ru-RU" dirty="0" err="1">
                <a:solidFill>
                  <a:srgbClr val="C00000"/>
                </a:solidFill>
              </a:rPr>
              <a:t>голубой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Эта птица – </a:t>
            </a:r>
          </a:p>
          <a:p>
            <a:r>
              <a:rPr lang="ru-RU" dirty="0">
                <a:solidFill>
                  <a:srgbClr val="C00000"/>
                </a:solidFill>
              </a:rPr>
              <a:t>Света боится.</a:t>
            </a:r>
          </a:p>
          <a:p>
            <a:r>
              <a:rPr lang="ru-RU" dirty="0">
                <a:solidFill>
                  <a:srgbClr val="C00000"/>
                </a:solidFill>
              </a:rPr>
              <a:t>В темноте летает, </a:t>
            </a:r>
          </a:p>
          <a:p>
            <a:r>
              <a:rPr lang="ru-RU" dirty="0">
                <a:solidFill>
                  <a:srgbClr val="C00000"/>
                </a:solidFill>
              </a:rPr>
              <a:t>Мышек поедает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3829048" cy="4525963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Белой глыбой ледяной</a:t>
            </a:r>
          </a:p>
          <a:p>
            <a:r>
              <a:rPr lang="ru-RU" dirty="0">
                <a:solidFill>
                  <a:srgbClr val="C00000"/>
                </a:solidFill>
              </a:rPr>
              <a:t>В океане встал стеной.</a:t>
            </a:r>
          </a:p>
          <a:p>
            <a:r>
              <a:rPr lang="ru-RU" dirty="0">
                <a:solidFill>
                  <a:srgbClr val="C00000"/>
                </a:solidFill>
              </a:rPr>
              <a:t>Знает каждый капитан,</a:t>
            </a:r>
          </a:p>
          <a:p>
            <a:r>
              <a:rPr lang="ru-RU" dirty="0">
                <a:solidFill>
                  <a:srgbClr val="C00000"/>
                </a:solidFill>
              </a:rPr>
              <a:t>Как опасен великан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всем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nowweasel2_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357298"/>
            <a:ext cx="8258204" cy="507209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285728"/>
            <a:ext cx="8215370" cy="6217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закрепление представлений о диких животных крайнего Севера (Арктики и Антарктики).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Обучающие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представлений о диких животных Крайнего Севера по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их внешнему виду, образу жизни и повадках;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формирование умения  классифицировать животных Арктики;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Развитие внимания и зрительного восприятия.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Расширение словарного запаса, уточнение и активизация словаря по теме "Животный мир крайнего Севера":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навыков сотрудничества, взаимопонимания, доброжелательности, самостоятельности, ответственности, инициативности.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Воспитание любви и бережного отношения к природе.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Северное сияние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fonstola.ru-1930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71612"/>
            <a:ext cx="8643998" cy="4929221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Айсберг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Эти ледяные горы откалываются от ледников и уходят в свободное плавание</a:t>
            </a:r>
            <a:r>
              <a:rPr lang="ru-RU" b="1" dirty="0" smtClean="0"/>
              <a:t>.</a:t>
            </a:r>
          </a:p>
          <a:p>
            <a:r>
              <a:rPr lang="ru-RU" b="1" dirty="0"/>
              <a:t>90% айсберга скрыто под водой.</a:t>
            </a:r>
          </a:p>
        </p:txBody>
      </p:sp>
      <p:pic>
        <p:nvPicPr>
          <p:cNvPr id="5" name="Содержимое 4" descr="1406286460_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1357298"/>
            <a:ext cx="4471990" cy="5214974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0000"/>
                </a:solidFill>
              </a:rPr>
              <a:t>ингвины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NFS_7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4071966" cy="507209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3829048" cy="4525963"/>
          </a:xfrm>
        </p:spPr>
        <p:txBody>
          <a:bodyPr>
            <a:normAutofit lnSpcReduction="10000"/>
          </a:bodyPr>
          <a:lstStyle/>
          <a:p>
            <a:r>
              <a:rPr lang="ru-RU" sz="1800" b="1" dirty="0" err="1">
                <a:latin typeface="Times New Roman" pitchFamily="18" charset="0"/>
              </a:rPr>
              <a:t>Пингви́ны</a:t>
            </a:r>
            <a:r>
              <a:rPr lang="ru-RU" sz="1800" b="1" dirty="0">
                <a:latin typeface="Times New Roman" pitchFamily="18" charset="0"/>
              </a:rPr>
              <a:t>— относятся к нелетающим морским птицам</a:t>
            </a:r>
            <a:r>
              <a:rPr lang="ru-RU" sz="1800" b="1" dirty="0" smtClean="0">
                <a:latin typeface="Times New Roman" pitchFamily="18" charset="0"/>
              </a:rPr>
              <a:t>.</a:t>
            </a:r>
          </a:p>
          <a:p>
            <a:r>
              <a:rPr lang="ru-RU" sz="1800" b="1" dirty="0" smtClean="0">
                <a:latin typeface="Times New Roman" pitchFamily="18" charset="0"/>
              </a:rPr>
              <a:t>Пингвины пита</a:t>
            </a:r>
          </a:p>
          <a:p>
            <a:r>
              <a:rPr lang="ru-RU" sz="1800" b="1" dirty="0" err="1" smtClean="0">
                <a:latin typeface="Times New Roman" pitchFamily="18" charset="0"/>
              </a:rPr>
              <a:t>ются</a:t>
            </a:r>
            <a:r>
              <a:rPr lang="ru-RU" sz="1800" b="1" dirty="0" smtClean="0">
                <a:latin typeface="Times New Roman" pitchFamily="18" charset="0"/>
              </a:rPr>
              <a:t> рыбой</a:t>
            </a:r>
          </a:p>
          <a:p>
            <a:r>
              <a:rPr lang="ru-RU" sz="1800" b="1" dirty="0" smtClean="0">
                <a:latin typeface="Times New Roman" pitchFamily="18" charset="0"/>
              </a:rPr>
              <a:t>Пингвины гнездятся большими колониями.  В насиживании яиц и выкармливании птенцов принимают участие оба родителя попеременно. Кормом птенцам служит полупереваренные и отрыгнутые родителями рыба и ракообразные. Детеныши находят убежище от холода в нижних складках родительского живота</a:t>
            </a:r>
            <a:endParaRPr lang="ru-RU" sz="1800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Белый медведь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itchFamily="18" charset="0"/>
              </a:rPr>
              <a:t>Белый медведь - самый крупный из </a:t>
            </a:r>
            <a:r>
              <a:rPr lang="ru-RU" b="1" dirty="0" smtClean="0">
                <a:latin typeface="Times New Roman" pitchFamily="18" charset="0"/>
              </a:rPr>
              <a:t>млекопитающих</a:t>
            </a:r>
          </a:p>
          <a:p>
            <a:r>
              <a:rPr lang="ru-RU" b="1" dirty="0">
                <a:latin typeface="Times New Roman" pitchFamily="18" charset="0"/>
              </a:rPr>
              <a:t>Охотится на нерпу, морского зайца, моржа и др. морских животных.</a:t>
            </a:r>
          </a:p>
          <a:p>
            <a:r>
              <a:rPr lang="ru-RU" b="1" dirty="0">
                <a:latin typeface="Times New Roman" pitchFamily="18" charset="0"/>
              </a:rPr>
              <a:t>Несмотря на кажущуюся неповоротливость, белые медведи даже на суше быстры и ловки, а в воде легко плавают и ныряют. Очень густая, плотная шерсть защищает тело медведя от холода и намокания</a:t>
            </a:r>
            <a:endParaRPr lang="ru-RU" b="1" dirty="0"/>
          </a:p>
        </p:txBody>
      </p:sp>
      <p:pic>
        <p:nvPicPr>
          <p:cNvPr id="5" name="Содержимое 4" descr="3840x24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071547"/>
            <a:ext cx="4210080" cy="5500726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Тюлень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unbathing_Harp_Sea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071546"/>
            <a:ext cx="4210080" cy="54292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285860"/>
            <a:ext cx="3757610" cy="5214974"/>
          </a:xfrm>
        </p:spPr>
        <p:txBody>
          <a:bodyPr>
            <a:normAutofit fontScale="92500"/>
          </a:bodyPr>
          <a:lstStyle/>
          <a:p>
            <a:r>
              <a:rPr lang="ru-RU" b="1" dirty="0" err="1" smtClean="0">
                <a:latin typeface="Times New Roman" pitchFamily="18" charset="0"/>
              </a:rPr>
              <a:t>Тюле́ни</a:t>
            </a:r>
            <a:r>
              <a:rPr lang="ru-RU" b="1" dirty="0" smtClean="0">
                <a:latin typeface="Times New Roman" pitchFamily="18" charset="0"/>
              </a:rPr>
              <a:t> - это млекопитающие.</a:t>
            </a:r>
          </a:p>
          <a:p>
            <a:r>
              <a:rPr lang="ru-RU" b="1" dirty="0" smtClean="0">
                <a:latin typeface="Times New Roman" pitchFamily="18" charset="0"/>
              </a:rPr>
              <a:t>Они сбиваются в колонии, в которых может состоять до десяти тысяч особей. </a:t>
            </a:r>
          </a:p>
          <a:p>
            <a:r>
              <a:rPr lang="ru-RU" b="1" dirty="0" smtClean="0">
                <a:latin typeface="Times New Roman" pitchFamily="18" charset="0"/>
              </a:rPr>
              <a:t>Питаются тюлени рыбой и ракообразными. Охотясь на них, тюлени ныряют на глубину до 200 м</a:t>
            </a:r>
            <a:endParaRPr lang="ru-RU" b="1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Северный олень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pPr>
              <a:lnSpc>
                <a:spcPct val="83000"/>
              </a:lnSpc>
            </a:pPr>
            <a:r>
              <a:rPr lang="ru-RU" b="1" dirty="0" smtClean="0">
                <a:latin typeface="Times New Roman" pitchFamily="18" charset="0"/>
              </a:rPr>
              <a:t>Северный олень- парнокопытное млекопитающее.</a:t>
            </a:r>
          </a:p>
          <a:p>
            <a:pPr>
              <a:lnSpc>
                <a:spcPct val="83000"/>
              </a:lnSpc>
            </a:pPr>
            <a:r>
              <a:rPr lang="ru-RU" b="1" dirty="0" smtClean="0">
                <a:latin typeface="Times New Roman" pitchFamily="18" charset="0"/>
              </a:rPr>
              <a:t>Ест не только траву и лишайники, но и мелких млекопитающих и птиц.</a:t>
            </a:r>
          </a:p>
          <a:p>
            <a:endParaRPr lang="ru-RU" dirty="0"/>
          </a:p>
        </p:txBody>
      </p:sp>
      <p:pic>
        <p:nvPicPr>
          <p:cNvPr id="5" name="Содержимое 4" descr="2678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142984"/>
            <a:ext cx="4038600" cy="5286412"/>
          </a:xfr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614</Words>
  <Application>Microsoft Office PowerPoint</Application>
  <PresentationFormat>Экран (4:3)</PresentationFormat>
  <Paragraphs>104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ЖИВОТНЫЙ МИР - Арктики и Антарктики</vt:lpstr>
      <vt:lpstr>Расположение Арктики и Антарктики</vt:lpstr>
      <vt:lpstr>Слайд 3</vt:lpstr>
      <vt:lpstr>Северное сияние</vt:lpstr>
      <vt:lpstr>Айсберг</vt:lpstr>
      <vt:lpstr>Пингвины</vt:lpstr>
      <vt:lpstr>Белый медведь</vt:lpstr>
      <vt:lpstr>Тюлень</vt:lpstr>
      <vt:lpstr>Северный олень</vt:lpstr>
      <vt:lpstr>Полярная сова</vt:lpstr>
      <vt:lpstr>Арктический беляк</vt:lpstr>
      <vt:lpstr>Полярный волк</vt:lpstr>
      <vt:lpstr>Морж</vt:lpstr>
      <vt:lpstr>Песец</vt:lpstr>
      <vt:lpstr>Лемминг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загадка</vt:lpstr>
      <vt:lpstr>Спасибо всем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- Арктики и Антарктики</dc:title>
  <dc:creator>Admin</dc:creator>
  <cp:lastModifiedBy>Admin</cp:lastModifiedBy>
  <cp:revision>2</cp:revision>
  <dcterms:created xsi:type="dcterms:W3CDTF">2017-02-21T16:27:58Z</dcterms:created>
  <dcterms:modified xsi:type="dcterms:W3CDTF">2017-04-13T16:43:54Z</dcterms:modified>
</cp:coreProperties>
</file>