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3047999"/>
          </a:xfrm>
        </p:spPr>
        <p:txBody>
          <a:bodyPr/>
          <a:lstStyle/>
          <a:p>
            <a:r>
              <a:rPr lang="ru-RU" b="1" dirty="0" smtClean="0"/>
              <a:t>Тестирование по теме: «Различение частиц НЕ и НИ.»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1. </a:t>
            </a:r>
            <a:r>
              <a:rPr lang="ru-RU" i="1" dirty="0" smtClean="0"/>
              <a:t>В каких предложениях пишется </a:t>
            </a:r>
            <a:r>
              <a:rPr lang="ru-RU" b="1" i="1" dirty="0" smtClean="0"/>
              <a:t>не: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А - Вася рассказывал совсем </a:t>
            </a:r>
            <a:r>
              <a:rPr lang="ru-RU" sz="3600" b="1" dirty="0" smtClean="0"/>
              <a:t>н..</a:t>
            </a:r>
            <a:r>
              <a:rPr lang="ru-RU" sz="3600" dirty="0" smtClean="0"/>
              <a:t> интересную историю.</a:t>
            </a:r>
          </a:p>
          <a:p>
            <a:r>
              <a:rPr lang="ru-RU" sz="3600" dirty="0" smtClean="0"/>
              <a:t>Б - Куда </a:t>
            </a:r>
            <a:r>
              <a:rPr lang="ru-RU" sz="3600" b="1" dirty="0" smtClean="0"/>
              <a:t>н..</a:t>
            </a:r>
            <a:r>
              <a:rPr lang="ru-RU" sz="3600" dirty="0" smtClean="0"/>
              <a:t> посмотри, всюду бесконечное море.</a:t>
            </a:r>
          </a:p>
          <a:p>
            <a:r>
              <a:rPr lang="ru-RU" sz="3600" dirty="0" smtClean="0"/>
              <a:t>В - Петя </a:t>
            </a:r>
            <a:r>
              <a:rPr lang="ru-RU" sz="3600" b="1" dirty="0" smtClean="0"/>
              <a:t>н..</a:t>
            </a:r>
            <a:r>
              <a:rPr lang="ru-RU" sz="3600" dirty="0" smtClean="0"/>
              <a:t> мог </a:t>
            </a:r>
            <a:r>
              <a:rPr lang="ru-RU" sz="3600" b="1" dirty="0" smtClean="0"/>
              <a:t>н..</a:t>
            </a:r>
            <a:r>
              <a:rPr lang="ru-RU" sz="3600" dirty="0" smtClean="0"/>
              <a:t> приехать на торжества.</a:t>
            </a:r>
          </a:p>
          <a:p>
            <a:r>
              <a:rPr lang="ru-RU" sz="3600" dirty="0" smtClean="0"/>
              <a:t>Г - В карманах нет </a:t>
            </a:r>
            <a:r>
              <a:rPr lang="ru-RU" sz="3600" b="1" dirty="0" smtClean="0"/>
              <a:t>н..</a:t>
            </a:r>
            <a:r>
              <a:rPr lang="ru-RU" sz="3600" dirty="0" smtClean="0"/>
              <a:t> копейки.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2. </a:t>
            </a:r>
            <a:r>
              <a:rPr lang="ru-RU" i="1" dirty="0" smtClean="0"/>
              <a:t>В каких предложениях пишется </a:t>
            </a:r>
            <a:r>
              <a:rPr lang="ru-RU" b="1" i="1" dirty="0" smtClean="0"/>
              <a:t>ни: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А - Кто </a:t>
            </a:r>
            <a:r>
              <a:rPr lang="ru-RU" sz="3600" b="1" dirty="0" smtClean="0"/>
              <a:t>н..</a:t>
            </a:r>
            <a:r>
              <a:rPr lang="ru-RU" sz="3600" dirty="0" smtClean="0"/>
              <a:t> посмотрит на рисунок, всякий залюбуется.</a:t>
            </a:r>
          </a:p>
          <a:p>
            <a:r>
              <a:rPr lang="ru-RU" sz="3600" dirty="0" smtClean="0"/>
              <a:t>Б - Диктант написан далеко </a:t>
            </a:r>
            <a:r>
              <a:rPr lang="ru-RU" sz="3600" b="1" dirty="0" smtClean="0"/>
              <a:t>н.. </a:t>
            </a:r>
            <a:r>
              <a:rPr lang="ru-RU" sz="3600" dirty="0" smtClean="0"/>
              <a:t>безупречно.</a:t>
            </a:r>
          </a:p>
          <a:p>
            <a:r>
              <a:rPr lang="ru-RU" sz="3600" dirty="0" smtClean="0"/>
              <a:t>В - У Димы не было </a:t>
            </a:r>
            <a:r>
              <a:rPr lang="ru-RU" sz="3600" b="1" dirty="0" smtClean="0"/>
              <a:t>н..</a:t>
            </a:r>
            <a:r>
              <a:rPr lang="ru-RU" sz="3600" dirty="0" smtClean="0"/>
              <a:t> одного красного карандаша.</a:t>
            </a:r>
          </a:p>
          <a:p>
            <a:r>
              <a:rPr lang="ru-RU" sz="3600" dirty="0" smtClean="0"/>
              <a:t>Г - В комнате </a:t>
            </a:r>
            <a:r>
              <a:rPr lang="ru-RU" sz="3600" b="1" dirty="0" smtClean="0"/>
              <a:t>н..</a:t>
            </a:r>
            <a:r>
              <a:rPr lang="ru-RU" sz="3600" dirty="0" smtClean="0"/>
              <a:t> души.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3. В </a:t>
            </a:r>
            <a:r>
              <a:rPr lang="ru-RU" i="1" dirty="0" smtClean="0"/>
              <a:t>каких предложениях пишется </a:t>
            </a:r>
            <a:r>
              <a:rPr lang="ru-RU" b="1" i="1" dirty="0" smtClean="0"/>
              <a:t>не: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 - Кто </a:t>
            </a:r>
            <a:r>
              <a:rPr lang="ru-RU" b="1" dirty="0" smtClean="0"/>
              <a:t>н..</a:t>
            </a:r>
            <a:r>
              <a:rPr lang="ru-RU" dirty="0" smtClean="0"/>
              <a:t> читал произведения А. Алексина, должен обязательно прочитать.</a:t>
            </a:r>
          </a:p>
          <a:p>
            <a:r>
              <a:rPr lang="ru-RU" dirty="0" smtClean="0"/>
              <a:t>Б - Кто </a:t>
            </a:r>
            <a:r>
              <a:rPr lang="ru-RU" b="1" dirty="0" smtClean="0"/>
              <a:t>н..</a:t>
            </a:r>
            <a:r>
              <a:rPr lang="ru-RU" dirty="0" smtClean="0"/>
              <a:t> читал произведения А. Алексина, всем они нравились.</a:t>
            </a:r>
          </a:p>
          <a:p>
            <a:r>
              <a:rPr lang="ru-RU" dirty="0" smtClean="0"/>
              <a:t>В - И какой же русский </a:t>
            </a:r>
            <a:r>
              <a:rPr lang="ru-RU" b="1" dirty="0" smtClean="0"/>
              <a:t>н..</a:t>
            </a:r>
            <a:r>
              <a:rPr lang="ru-RU" dirty="0" smtClean="0"/>
              <a:t> любит быстрой езды!</a:t>
            </a:r>
          </a:p>
          <a:p>
            <a:r>
              <a:rPr lang="ru-RU" dirty="0" smtClean="0"/>
              <a:t>Г - У меня осталась </a:t>
            </a:r>
            <a:r>
              <a:rPr lang="ru-RU" b="1" dirty="0" smtClean="0"/>
              <a:t>н.. </a:t>
            </a:r>
            <a:r>
              <a:rPr lang="ru-RU" dirty="0" smtClean="0"/>
              <a:t>решенная по химии задача.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4. </a:t>
            </a:r>
            <a:r>
              <a:rPr lang="ru-RU" i="1" dirty="0" smtClean="0"/>
              <a:t>В каких предложениях пишется </a:t>
            </a:r>
            <a:r>
              <a:rPr lang="ru-RU" b="1" i="1" dirty="0" smtClean="0"/>
              <a:t>ни: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 - Он меня </a:t>
            </a:r>
            <a:r>
              <a:rPr lang="ru-RU" b="1" dirty="0" smtClean="0"/>
              <a:t>н..</a:t>
            </a:r>
            <a:r>
              <a:rPr lang="ru-RU" dirty="0" smtClean="0"/>
              <a:t> в грош не ставит.</a:t>
            </a:r>
          </a:p>
          <a:p>
            <a:r>
              <a:rPr lang="ru-RU" dirty="0" smtClean="0"/>
              <a:t>Б - Его интересы </a:t>
            </a:r>
            <a:r>
              <a:rPr lang="ru-RU" b="1" dirty="0" smtClean="0"/>
              <a:t>н..</a:t>
            </a:r>
            <a:r>
              <a:rPr lang="ru-RU" dirty="0" smtClean="0"/>
              <a:t> могли меня </a:t>
            </a:r>
            <a:r>
              <a:rPr lang="ru-RU" b="1" dirty="0" smtClean="0"/>
              <a:t>н..</a:t>
            </a:r>
            <a:r>
              <a:rPr lang="ru-RU" dirty="0" smtClean="0"/>
              <a:t> изумлять.</a:t>
            </a:r>
          </a:p>
          <a:p>
            <a:r>
              <a:rPr lang="ru-RU" dirty="0" smtClean="0"/>
              <a:t>В - Кто только </a:t>
            </a:r>
            <a:r>
              <a:rPr lang="ru-RU" b="1" dirty="0" smtClean="0"/>
              <a:t>н..</a:t>
            </a:r>
            <a:r>
              <a:rPr lang="ru-RU" dirty="0" smtClean="0"/>
              <a:t> был у меня сегодня!</a:t>
            </a:r>
          </a:p>
          <a:p>
            <a:r>
              <a:rPr lang="ru-RU" dirty="0" smtClean="0"/>
              <a:t>Г - Когда </a:t>
            </a:r>
            <a:r>
              <a:rPr lang="ru-RU" b="1" dirty="0" smtClean="0"/>
              <a:t>н..</a:t>
            </a:r>
            <a:r>
              <a:rPr lang="ru-RU" dirty="0" smtClean="0"/>
              <a:t> придешь к подруге, она всегда мне рада.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5.</a:t>
            </a:r>
            <a:r>
              <a:rPr lang="ru-RU" i="1" dirty="0" smtClean="0"/>
              <a:t> В каких предложениях пишется </a:t>
            </a:r>
            <a:r>
              <a:rPr lang="ru-RU" b="1" i="1" dirty="0" smtClean="0"/>
              <a:t>не: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А - Я не нашла </a:t>
            </a:r>
            <a:r>
              <a:rPr lang="ru-RU" sz="3600" b="1" dirty="0" smtClean="0"/>
              <a:t>н..</a:t>
            </a:r>
            <a:r>
              <a:rPr lang="ru-RU" sz="3600" dirty="0" smtClean="0"/>
              <a:t> слова в свое оправдание.</a:t>
            </a:r>
          </a:p>
          <a:p>
            <a:r>
              <a:rPr lang="ru-RU" sz="3600" dirty="0" smtClean="0"/>
              <a:t>Б - К кому </a:t>
            </a:r>
            <a:r>
              <a:rPr lang="ru-RU" sz="3600" b="1" dirty="0" smtClean="0"/>
              <a:t>н..</a:t>
            </a:r>
            <a:r>
              <a:rPr lang="ru-RU" sz="3600" dirty="0" smtClean="0"/>
              <a:t> обращусь за помощью, любой мне поможет. .</a:t>
            </a:r>
          </a:p>
          <a:p>
            <a:r>
              <a:rPr lang="ru-RU" sz="3600" dirty="0" smtClean="0"/>
              <a:t>В - Толя </a:t>
            </a:r>
            <a:r>
              <a:rPr lang="ru-RU" sz="3600" b="1" dirty="0" smtClean="0"/>
              <a:t>н..</a:t>
            </a:r>
            <a:r>
              <a:rPr lang="ru-RU" sz="3600" dirty="0" smtClean="0"/>
              <a:t> дождался брата и ушел.</a:t>
            </a:r>
          </a:p>
          <a:p>
            <a:r>
              <a:rPr lang="ru-RU" sz="3600" dirty="0" smtClean="0"/>
              <a:t>Г - Где наша </a:t>
            </a:r>
            <a:r>
              <a:rPr lang="ru-RU" sz="3600" b="1" dirty="0" smtClean="0"/>
              <a:t>н.</a:t>
            </a:r>
            <a:r>
              <a:rPr lang="ru-RU" sz="3600" dirty="0" smtClean="0"/>
              <a:t>. пропадала!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Ключ: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		1 </a:t>
            </a:r>
            <a:r>
              <a:rPr lang="ru-RU" b="1" dirty="0" smtClean="0"/>
              <a:t>- А, В; </a:t>
            </a:r>
            <a:endParaRPr lang="ru-RU" b="1" dirty="0" smtClean="0"/>
          </a:p>
          <a:p>
            <a:pPr lvl="1">
              <a:buNone/>
            </a:pPr>
            <a:r>
              <a:rPr lang="ru-RU" b="1" dirty="0" smtClean="0"/>
              <a:t>		2 </a:t>
            </a:r>
            <a:r>
              <a:rPr lang="ru-RU" b="1" dirty="0" smtClean="0"/>
              <a:t>-А, В, Г;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		3 </a:t>
            </a:r>
            <a:r>
              <a:rPr lang="ru-RU" b="1" dirty="0" smtClean="0"/>
              <a:t>- А, В, Г</a:t>
            </a:r>
            <a:r>
              <a:rPr lang="ru-RU" b="1" dirty="0" smtClean="0"/>
              <a:t>;</a:t>
            </a:r>
          </a:p>
          <a:p>
            <a:pPr>
              <a:buNone/>
            </a:pPr>
            <a:r>
              <a:rPr lang="ru-RU" b="1" dirty="0" smtClean="0"/>
              <a:t>		4 </a:t>
            </a:r>
            <a:r>
              <a:rPr lang="ru-RU" b="1" dirty="0" smtClean="0"/>
              <a:t>- А, Г;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		5 </a:t>
            </a:r>
            <a:r>
              <a:rPr lang="ru-RU" b="1" dirty="0" smtClean="0"/>
              <a:t>- В, Г.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Тестирование по теме: «Различение частиц НЕ и НИ.»</vt:lpstr>
      <vt:lpstr>1. В каких предложениях пишется не:</vt:lpstr>
      <vt:lpstr>2. В каких предложениях пишется ни: </vt:lpstr>
      <vt:lpstr>3. В каких предложениях пишется не:</vt:lpstr>
      <vt:lpstr>4. В каких предложениях пишется ни: </vt:lpstr>
      <vt:lpstr>5. В каких предложениях пишется не: </vt:lpstr>
      <vt:lpstr>Ключ: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Тестирование по теме: «Различение частиц НЕ и НИ.»</dc:title>
  <dc:creator>JUK</dc:creator>
  <cp:lastModifiedBy>JUK</cp:lastModifiedBy>
  <cp:revision>1</cp:revision>
  <dcterms:created xsi:type="dcterms:W3CDTF">2006-08-16T00:00:00Z</dcterms:created>
  <dcterms:modified xsi:type="dcterms:W3CDTF">2016-04-17T16:29:37Z</dcterms:modified>
</cp:coreProperties>
</file>