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92" r:id="rId2"/>
    <p:sldId id="290" r:id="rId3"/>
    <p:sldId id="299" r:id="rId4"/>
    <p:sldId id="300" r:id="rId5"/>
    <p:sldId id="287" r:id="rId6"/>
    <p:sldId id="289" r:id="rId7"/>
    <p:sldId id="301" r:id="rId8"/>
    <p:sldId id="288" r:id="rId9"/>
    <p:sldId id="304" r:id="rId10"/>
    <p:sldId id="29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930" autoAdjust="0"/>
    <p:restoredTop sz="94634" autoAdjust="0"/>
  </p:normalViewPr>
  <p:slideViewPr>
    <p:cSldViewPr>
      <p:cViewPr varScale="1">
        <p:scale>
          <a:sx n="62" d="100"/>
          <a:sy n="62" d="100"/>
        </p:scale>
        <p:origin x="-7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8572-1326-4D50-90D8-7307E4BBF5A8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646A9-98DD-43D0-9C49-B4744A37D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39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44" TargetMode="External"/><Relationship Id="rId13" Type="http://schemas.openxmlformats.org/officeDocument/2006/relationships/hyperlink" Target="http://ru.wikipedia.org/wiki/%D0%9F%D0%B0%D1%80%D1%82%D0%B8%D0%B7%D0%B0%D0%BD" TargetMode="External"/><Relationship Id="rId3" Type="http://schemas.openxmlformats.org/officeDocument/2006/relationships/hyperlink" Target="http://ru.wikipedia.org/wiki/10_%D0%BE%D0%BA%D1%82%D1%8F%D0%B1%D1%80%D1%8F" TargetMode="External"/><Relationship Id="rId7" Type="http://schemas.openxmlformats.org/officeDocument/2006/relationships/hyperlink" Target="http://ru.wikipedia.org/wiki/11_%D0%BC%D0%B0%D1%8F" TargetMode="External"/><Relationship Id="rId12" Type="http://schemas.openxmlformats.org/officeDocument/2006/relationships/hyperlink" Target="http://ru.wikipedia.org/wiki/%D0%9F%D0%B8%D0%BE%D0%BD%D0%B5%D1%80%D1%8B-%D0%B3%D0%B5%D1%80%D0%BE%D0%B8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0%B7%D0%B5%D1%80%D0%B6%D0%B8%D0%BD%D1%81%D0%BA%D0%B8%D0%B9_%D1%80%D0%B0%D0%B9%D0%BE%D0%BD_%D0%9C%D0%B8%D0%BD%D1%81%D0%BA%D0%BE%D0%B9_%D0%BE%D0%B1%D0%BB%D0%B0%D1%81%D1%82%D0%B8" TargetMode="External"/><Relationship Id="rId11" Type="http://schemas.openxmlformats.org/officeDocument/2006/relationships/hyperlink" Target="http://ru.wikipedia.org/wiki/%D0%9C%D0%B8%D0%BD%D1%81%D0%BA%D0%B0%D1%8F_%D0%BE%D0%B1%D0%BB%D0%B0%D1%81%D1%82%D1%8C" TargetMode="External"/><Relationship Id="rId5" Type="http://schemas.openxmlformats.org/officeDocument/2006/relationships/hyperlink" Target="http://ru.wikipedia.org/wiki/%D0%A1%D1%82%D0%B0%D0%BD%D1%8C%D0%BA%D0%BE%D0%B2%D0%BE_(%D0%91%D0%B5%D0%BB%D0%BE%D1%80%D1%83%D1%81%D1%81%D0%B8%D1%8F)" TargetMode="External"/><Relationship Id="rId15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10" Type="http://schemas.openxmlformats.org/officeDocument/2006/relationships/hyperlink" Target="http://ru.wikipedia.org/wiki/%D0%A3%D0%B7%D0%B4%D0%B5%D0%BD%D1%81%D0%BA%D0%B8%D0%B9_%D1%80%D0%B0%D0%B9%D0%BE%D0%BD" TargetMode="External"/><Relationship Id="rId4" Type="http://schemas.openxmlformats.org/officeDocument/2006/relationships/hyperlink" Target="http://ru.wikipedia.org/wiki/1929" TargetMode="External"/><Relationship Id="rId9" Type="http://schemas.openxmlformats.org/officeDocument/2006/relationships/hyperlink" Target="http://ru.wikipedia.org/w/index.php?title=%D0%A5%D0%BE%D1%80%D0%BE%D0%BC%D0%B5%D1%86%D0%BA%D0%B8%D0%B5_(%D0%B4%D0%B5%D1%80%D0%B5%D0%B2%D0%BD%D1%8F)&amp;action=edit&amp;redlink=1" TargetMode="External"/><Relationship Id="rId14" Type="http://schemas.openxmlformats.org/officeDocument/2006/relationships/hyperlink" Target="http://ru.wikipedia.org/wiki/%D0%A0%D0%B0%D0%B7%D0%B2%D0%B5%D0%B4%D1%87%D0%B8%D0%B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13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8%D0%BE%D0%BD%D0%B5%D1%80%D1%8B-%D0%B3%D0%B5%D1%80%D0%BE%D0%B8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5" Type="http://schemas.openxmlformats.org/officeDocument/2006/relationships/hyperlink" Target="http://ru.wikipedia.org/wiki/%D0%A0%D0%B0%D0%B7%D0%B2%D0%B5%D0%B4%D1%87%D0%B8%D0%BA" TargetMode="External"/><Relationship Id="rId4" Type="http://schemas.openxmlformats.org/officeDocument/2006/relationships/hyperlink" Target="http://ru.wikipedia.org/wiki/%D0%9F%D0%B0%D1%80%D1%82%D0%B8%D0%B7%D0%B0%D0%B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54424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n-lt"/>
              </a:rPr>
              <a:t>Герои </a:t>
            </a:r>
            <a:r>
              <a:rPr lang="ru-RU" sz="7200" b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n-lt"/>
              </a:rPr>
              <a:t>– пионеры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ln w="10541" cmpd="sng">
                <a:solidFill>
                  <a:schemeClr val="tx2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pic>
        <p:nvPicPr>
          <p:cNvPr id="2051" name="Picture 14" descr="blitz-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00364" y="1428736"/>
            <a:ext cx="371475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девчонкам и мальчишкам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века, чьё детство закончилось с приходом войны, посвящается…</a:t>
            </a: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00042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боевые заслуги десятки тысяч детей и пионеров были награждены орденами и медалями:</a:t>
            </a:r>
          </a:p>
          <a:p>
            <a:pPr algn="just"/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Ордена Красного Знамени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Володя Дубинин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Сотни пионеров были награждены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медалью  «Партизану Великой отечественной войны»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свыше 15 000 — медалью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 оборону Ленинграда»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свыше 20 000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медалью «За оборону Москвы».</a:t>
            </a:r>
          </a:p>
          <a:p>
            <a:pPr algn="just"/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Четверо пионеров-героев были удостоены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звания Героя Советского Союза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были удостоены Лёня Голиков, Марат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Казей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Валя Котик, Зина Портнова.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Ряд детей был занесён в «Книгу почёта Всесоюзной пионерской организации им. В.И. Ленина» и возведен в ранг «пионеров-героев»</a:t>
            </a:r>
          </a:p>
          <a:p>
            <a:pPr algn="just"/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180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Nobody\Мои документы\Portnova_Zina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4643438" y="357166"/>
            <a:ext cx="4202269" cy="6143668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20" y="4786322"/>
            <a:ext cx="4229072" cy="164307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Зина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Портнова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C:\Documents and Settings\Nobody\Мои документы\image_1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C18B"/>
              </a:clrFrom>
              <a:clrTo>
                <a:srgbClr val="E0C18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57166"/>
            <a:ext cx="1224502" cy="2409820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871540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6143668" cy="19922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ЗИНА ПОРТНОВА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C:\Documents and Settings\Admin\Мои документы\Downloads\Зина_Портно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2823634" cy="4052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987824" y="2420888"/>
            <a:ext cx="6048672" cy="40653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Родилась 20 февраля 1926 года в городе Ленинграде в семье рабочего. </a:t>
            </a:r>
            <a:r>
              <a:rPr lang="ru-RU" dirty="0" smtClean="0"/>
              <a:t>По </a:t>
            </a:r>
            <a:r>
              <a:rPr lang="ru-RU" dirty="0"/>
              <a:t>национальности белоруска. </a:t>
            </a:r>
            <a:r>
              <a:rPr lang="ru-RU" dirty="0" smtClean="0"/>
              <a:t>Окончила </a:t>
            </a:r>
            <a:r>
              <a:rPr lang="ru-RU" dirty="0"/>
              <a:t>7 классов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начале июня 1941 года приехала на школьные каникулы в деревню </a:t>
            </a:r>
            <a:r>
              <a:rPr lang="ru-RU" dirty="0" smtClean="0"/>
              <a:t>Зуи в</a:t>
            </a:r>
            <a:r>
              <a:rPr lang="ru-RU" dirty="0"/>
              <a:t> Витебской области.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После </a:t>
            </a:r>
            <a:r>
              <a:rPr lang="ru-RU" dirty="0"/>
              <a:t>вторжения гитлеровцев на территорию СССР Зина Портнова оказалась на оккупированной территории.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88569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Downloads\250px-З._Портнова_(Мемориальная_доска_на_д.60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85794"/>
            <a:ext cx="4608512" cy="56675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1844824"/>
            <a:ext cx="4032448" cy="446449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Имя Зины Портновой присвоено улице в Кировском районе </a:t>
            </a:r>
            <a:r>
              <a:rPr lang="ru-RU" dirty="0" smtClean="0"/>
              <a:t>Санкт-Петербурга</a:t>
            </a:r>
            <a:r>
              <a:rPr lang="ru-RU" dirty="0"/>
              <a:t>.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ru-RU" dirty="0"/>
              <a:t>Мемориальная доска на д.60 ул. Зины </a:t>
            </a:r>
            <a:r>
              <a:rPr lang="ru-RU" dirty="0" smtClean="0"/>
              <a:t>Портновой Санкт-Петербург.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756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28" y="4286256"/>
            <a:ext cx="4229072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Лёня</a:t>
            </a:r>
            <a:b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Голиков</a:t>
            </a:r>
            <a:endParaRPr lang="ru-RU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 descr="C:\Documents and Settings\Nobody\Мои документы\pg12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1452" t="10588" r="4139" b="14118"/>
          <a:stretch>
            <a:fillRect/>
          </a:stretch>
        </p:blipFill>
        <p:spPr bwMode="auto">
          <a:xfrm>
            <a:off x="357158" y="1000108"/>
            <a:ext cx="5006241" cy="4929222"/>
          </a:xfrm>
          <a:prstGeom prst="rect">
            <a:avLst/>
          </a:prstGeom>
          <a:noFill/>
        </p:spPr>
      </p:pic>
      <p:pic>
        <p:nvPicPr>
          <p:cNvPr id="9218" name="Picture 2" descr="C:\Documents and Settings\Nobody\Мои документы\image_1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0C18B"/>
              </a:clrFrom>
              <a:clrTo>
                <a:srgbClr val="E0C18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28604"/>
            <a:ext cx="1224502" cy="2409820"/>
          </a:xfrm>
          <a:prstGeom prst="rect">
            <a:avLst/>
          </a:prstGeom>
          <a:noFill/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8572528" y="6072206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k_0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4706229" cy="523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914928" y="4429132"/>
            <a:ext cx="4229072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Марат</a:t>
            </a:r>
            <a:b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Казей</a:t>
            </a:r>
            <a:endParaRPr lang="ru-RU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Documents and Settings\Nobody\Мои документы\image_1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C18B"/>
              </a:clrFrom>
              <a:clrTo>
                <a:srgbClr val="E0C18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28604"/>
            <a:ext cx="1224502" cy="2409820"/>
          </a:xfrm>
          <a:prstGeom prst="rect">
            <a:avLst/>
          </a:prstGeom>
          <a:noFill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850109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500042"/>
            <a:ext cx="8229600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МАРАТ КАЗЕЙ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Мои документы\Downloads\011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115"/>
          <a:stretch/>
        </p:blipFill>
        <p:spPr bwMode="auto">
          <a:xfrm>
            <a:off x="107504" y="2420888"/>
            <a:ext cx="3887788" cy="4125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923928" y="2420888"/>
            <a:ext cx="5220073" cy="3816424"/>
          </a:xfrm>
        </p:spPr>
        <p:txBody>
          <a:bodyPr>
            <a:normAutofit fontScale="92500"/>
          </a:bodyPr>
          <a:lstStyle/>
          <a:p>
            <a:r>
              <a:rPr lang="ru-RU" b="1" dirty="0" err="1"/>
              <a:t>Мара́т</a:t>
            </a:r>
            <a:r>
              <a:rPr lang="ru-RU" b="1" dirty="0"/>
              <a:t> </a:t>
            </a:r>
            <a:r>
              <a:rPr lang="ru-RU" b="1" dirty="0" err="1"/>
              <a:t>Ива́нович</a:t>
            </a:r>
            <a:r>
              <a:rPr lang="ru-RU" b="1" dirty="0"/>
              <a:t> </a:t>
            </a:r>
            <a:r>
              <a:rPr lang="ru-RU" b="1" dirty="0" err="1"/>
              <a:t>Казе́й</a:t>
            </a:r>
            <a:r>
              <a:rPr lang="ru-RU" dirty="0"/>
              <a:t> (</a:t>
            </a:r>
            <a:r>
              <a:rPr lang="ru-RU" dirty="0">
                <a:hlinkClick r:id="rId3" tooltip="10 октября"/>
              </a:rPr>
              <a:t>10 октября</a:t>
            </a:r>
            <a:r>
              <a:rPr lang="ru-RU" dirty="0"/>
              <a:t> </a:t>
            </a:r>
            <a:r>
              <a:rPr lang="ru-RU" dirty="0">
                <a:hlinkClick r:id="rId4" tooltip="1929"/>
              </a:rPr>
              <a:t>1929</a:t>
            </a:r>
            <a:r>
              <a:rPr lang="ru-RU" dirty="0"/>
              <a:t>, деревня </a:t>
            </a:r>
            <a:r>
              <a:rPr lang="ru-RU" dirty="0" err="1">
                <a:hlinkClick r:id="rId5" tooltip="Станьково (Белоруссия)"/>
              </a:rPr>
              <a:t>Станьково</a:t>
            </a:r>
            <a:r>
              <a:rPr lang="ru-RU" dirty="0"/>
              <a:t> </a:t>
            </a:r>
            <a:r>
              <a:rPr lang="ru-RU" dirty="0">
                <a:hlinkClick r:id="rId6" tooltip="Дзержинский район Минской области"/>
              </a:rPr>
              <a:t>Дзержинского района</a:t>
            </a:r>
            <a:r>
              <a:rPr lang="ru-RU" dirty="0"/>
              <a:t> — </a:t>
            </a:r>
            <a:r>
              <a:rPr lang="ru-RU" dirty="0">
                <a:hlinkClick r:id="rId7" tooltip="11 мая"/>
              </a:rPr>
              <a:t>11 мая</a:t>
            </a:r>
            <a:r>
              <a:rPr lang="ru-RU" dirty="0"/>
              <a:t> </a:t>
            </a:r>
            <a:r>
              <a:rPr lang="ru-RU" dirty="0">
                <a:hlinkClick r:id="rId8" tooltip="1944"/>
              </a:rPr>
              <a:t>1944</a:t>
            </a:r>
            <a:r>
              <a:rPr lang="ru-RU" dirty="0"/>
              <a:t>, деревня </a:t>
            </a:r>
            <a:r>
              <a:rPr lang="ru-RU" dirty="0" err="1">
                <a:hlinkClick r:id="rId9" tooltip="Хоромецкие (деревня) (страница отсутствует)"/>
              </a:rPr>
              <a:t>Хоромецкие</a:t>
            </a:r>
            <a:r>
              <a:rPr lang="ru-RU" dirty="0" err="1">
                <a:hlinkClick r:id="rId10" tooltip="Узденский район"/>
              </a:rPr>
              <a:t>Узденского</a:t>
            </a:r>
            <a:r>
              <a:rPr lang="ru-RU" dirty="0">
                <a:hlinkClick r:id="rId10" tooltip="Узденский район"/>
              </a:rPr>
              <a:t> района</a:t>
            </a:r>
            <a:r>
              <a:rPr lang="ru-RU" dirty="0"/>
              <a:t> </a:t>
            </a:r>
            <a:r>
              <a:rPr lang="ru-RU" dirty="0">
                <a:hlinkClick r:id="rId11" tooltip="Минская область"/>
              </a:rPr>
              <a:t>Минской области</a:t>
            </a:r>
            <a:r>
              <a:rPr lang="ru-RU" dirty="0"/>
              <a:t>) — </a:t>
            </a:r>
            <a:r>
              <a:rPr lang="ru-RU" dirty="0">
                <a:hlinkClick r:id="rId12" tooltip="Пионеры-герои"/>
              </a:rPr>
              <a:t>пионер-герой</a:t>
            </a:r>
            <a:r>
              <a:rPr lang="ru-RU" dirty="0"/>
              <a:t>, юный </a:t>
            </a:r>
            <a:r>
              <a:rPr lang="ru-RU" dirty="0">
                <a:hlinkClick r:id="rId13" tooltip="Партизан"/>
              </a:rPr>
              <a:t>партизан</a:t>
            </a:r>
            <a:r>
              <a:rPr lang="ru-RU" dirty="0"/>
              <a:t>-</a:t>
            </a:r>
            <a:r>
              <a:rPr lang="ru-RU" dirty="0">
                <a:hlinkClick r:id="rId14" tooltip="Разведчик"/>
              </a:rPr>
              <a:t>разведчик</a:t>
            </a:r>
            <a:r>
              <a:rPr lang="ru-RU" dirty="0"/>
              <a:t>, </a:t>
            </a:r>
            <a:r>
              <a:rPr lang="ru-RU" dirty="0">
                <a:hlinkClick r:id="rId15" tooltip="Герой Советского Союза"/>
              </a:rPr>
              <a:t>Герой Советского Союза</a:t>
            </a:r>
            <a:r>
              <a:rPr lang="ru-RU" dirty="0"/>
              <a:t> (посмертно).</a:t>
            </a:r>
          </a:p>
        </p:txBody>
      </p:sp>
    </p:spTree>
    <p:extLst>
      <p:ext uri="{BB962C8B-B14F-4D97-AF65-F5344CB8AC3E}">
        <p14:creationId xmlns="" xmlns:p14="http://schemas.microsoft.com/office/powerpoint/2010/main" val="8465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4857760"/>
            <a:ext cx="4229072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Валя Котик</a:t>
            </a:r>
            <a:endParaRPr lang="ru-RU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C:\Documents and Settings\Nobody\Мои документы\200px-ValaKotyk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8856" r="11446"/>
          <a:stretch>
            <a:fillRect/>
          </a:stretch>
        </p:blipFill>
        <p:spPr bwMode="auto">
          <a:xfrm>
            <a:off x="4714876" y="285728"/>
            <a:ext cx="4071966" cy="6258763"/>
          </a:xfrm>
          <a:prstGeom prst="rect">
            <a:avLst/>
          </a:prstGeom>
          <a:noFill/>
        </p:spPr>
      </p:pic>
      <p:pic>
        <p:nvPicPr>
          <p:cNvPr id="5" name="Picture 2" descr="C:\Documents and Settings\Nobody\Мои документы\image_1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C18B"/>
              </a:clrFrom>
              <a:clrTo>
                <a:srgbClr val="E0C18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7166"/>
            <a:ext cx="1224502" cy="2409820"/>
          </a:xfrm>
          <a:prstGeom prst="rect">
            <a:avLst/>
          </a:prstGeom>
          <a:noFill/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428604"/>
            <a:ext cx="6643734" cy="17145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ВАЛЯ КОТИК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Мои документы\Downloads\010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306"/>
          <a:stretch/>
        </p:blipFill>
        <p:spPr bwMode="auto">
          <a:xfrm>
            <a:off x="0" y="2205038"/>
            <a:ext cx="3887788" cy="4356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995936" y="2348880"/>
            <a:ext cx="5148064" cy="4137645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Валенти́н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Алекса́ндрович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Ко́тик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700" dirty="0" smtClean="0">
                <a:solidFill>
                  <a:srgbClr val="C00000"/>
                </a:solidFill>
              </a:rPr>
              <a:t>11 </a:t>
            </a:r>
            <a:r>
              <a:rPr lang="ru-RU" sz="1700" dirty="0">
                <a:solidFill>
                  <a:srgbClr val="C00000"/>
                </a:solidFill>
              </a:rPr>
              <a:t>февраля 1930 — 17 февраля </a:t>
            </a:r>
            <a:r>
              <a:rPr lang="ru-RU" sz="1700" dirty="0" smtClean="0">
                <a:solidFill>
                  <a:srgbClr val="C00000"/>
                </a:solidFill>
              </a:rPr>
              <a:t>1944</a:t>
            </a:r>
          </a:p>
          <a:p>
            <a:r>
              <a:rPr lang="ru-RU" dirty="0" smtClean="0">
                <a:hlinkClick r:id="rId3" tooltip="Пионеры-герои"/>
              </a:rPr>
              <a:t>пионер-герой</a:t>
            </a:r>
            <a:r>
              <a:rPr lang="ru-RU" dirty="0"/>
              <a:t>, </a:t>
            </a:r>
            <a:r>
              <a:rPr lang="ru-RU" dirty="0" smtClean="0"/>
              <a:t>юный </a:t>
            </a:r>
            <a:r>
              <a:rPr lang="ru-RU" dirty="0" smtClean="0">
                <a:hlinkClick r:id="rId4" tooltip="Партизан"/>
              </a:rPr>
              <a:t>партизан</a:t>
            </a:r>
            <a:r>
              <a:rPr lang="ru-RU" dirty="0" smtClean="0"/>
              <a:t>-</a:t>
            </a:r>
            <a:r>
              <a:rPr lang="ru-RU" dirty="0" smtClean="0">
                <a:hlinkClick r:id="rId5" tooltip="Разведчик"/>
              </a:rPr>
              <a:t>разведчик</a:t>
            </a:r>
            <a:r>
              <a:rPr lang="ru-RU" dirty="0"/>
              <a:t>, самый </a:t>
            </a:r>
            <a:r>
              <a:rPr lang="ru-RU" dirty="0" smtClean="0"/>
              <a:t>молодой </a:t>
            </a:r>
            <a:r>
              <a:rPr lang="ru-RU" dirty="0" smtClean="0">
                <a:hlinkClick r:id="rId6" tooltip="Герой Советского Союза"/>
              </a:rPr>
              <a:t>Герой </a:t>
            </a:r>
            <a:r>
              <a:rPr lang="ru-RU" dirty="0">
                <a:hlinkClick r:id="rId6" tooltip="Герой Советского Союза"/>
              </a:rPr>
              <a:t>Советского Союза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момент совершения подвига ему было 14 лет. Звание Героя Советского Союза присвоено посмертно.</a:t>
            </a:r>
          </a:p>
        </p:txBody>
      </p:sp>
    </p:spTree>
    <p:extLst>
      <p:ext uri="{BB962C8B-B14F-4D97-AF65-F5344CB8AC3E}">
        <p14:creationId xmlns="" xmlns:p14="http://schemas.microsoft.com/office/powerpoint/2010/main" val="10474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146</Words>
  <Application>Microsoft Office PowerPoint</Application>
  <PresentationFormat>Экран (4:3)</PresentationFormat>
  <Paragraphs>38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ЗИНА ПОРТНОВА</vt:lpstr>
      <vt:lpstr>Слайд 4</vt:lpstr>
      <vt:lpstr>Лёня  Голиков</vt:lpstr>
      <vt:lpstr>Марат Казей</vt:lpstr>
      <vt:lpstr>МАРАТ КАЗЕЙ</vt:lpstr>
      <vt:lpstr>Валя Котик</vt:lpstr>
      <vt:lpstr>ВАЛЯ КОТИК 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68</cp:revision>
  <dcterms:modified xsi:type="dcterms:W3CDTF">2017-08-03T06:28:17Z</dcterms:modified>
</cp:coreProperties>
</file>