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2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B743-D6AC-4F61-9A4E-663174771E4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BC34-4CC7-4B2D-BAF9-E6A676D2C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B743-D6AC-4F61-9A4E-663174771E4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BC34-4CC7-4B2D-BAF9-E6A676D2C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B743-D6AC-4F61-9A4E-663174771E4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BC34-4CC7-4B2D-BAF9-E6A676D2C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B743-D6AC-4F61-9A4E-663174771E4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BC34-4CC7-4B2D-BAF9-E6A676D2C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B743-D6AC-4F61-9A4E-663174771E4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BC34-4CC7-4B2D-BAF9-E6A676D2C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B743-D6AC-4F61-9A4E-663174771E4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BC34-4CC7-4B2D-BAF9-E6A676D2C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B743-D6AC-4F61-9A4E-663174771E4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BC34-4CC7-4B2D-BAF9-E6A676D2C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B743-D6AC-4F61-9A4E-663174771E4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BC34-4CC7-4B2D-BAF9-E6A676D2C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B743-D6AC-4F61-9A4E-663174771E4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BC34-4CC7-4B2D-BAF9-E6A676D2C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B743-D6AC-4F61-9A4E-663174771E4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BC34-4CC7-4B2D-BAF9-E6A676D2C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B743-D6AC-4F61-9A4E-663174771E4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BC34-4CC7-4B2D-BAF9-E6A676D2C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BB743-D6AC-4F61-9A4E-663174771E4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7BC34-4CC7-4B2D-BAF9-E6A676D2C5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strips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Отгадай загадку 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wedding-day-cak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34635" y="273050"/>
            <a:ext cx="4392580" cy="585311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ru-RU" sz="2800" b="1" dirty="0">
                <a:solidFill>
                  <a:srgbClr val="00FFCC"/>
                </a:solidFill>
                <a:latin typeface="Arial Black" pitchFamily="34" charset="0"/>
              </a:rPr>
              <a:t>В праздник я приду ко всем,</a:t>
            </a:r>
          </a:p>
          <a:p>
            <a:r>
              <a:rPr lang="ru-RU" sz="2800" b="1" dirty="0">
                <a:solidFill>
                  <a:srgbClr val="00FFCC"/>
                </a:solidFill>
                <a:latin typeface="Arial Black" pitchFamily="34" charset="0"/>
              </a:rPr>
              <a:t>Я большой и сладкий.</a:t>
            </a:r>
          </a:p>
          <a:p>
            <a:r>
              <a:rPr lang="ru-RU" sz="2800" b="1" dirty="0">
                <a:solidFill>
                  <a:srgbClr val="00FFCC"/>
                </a:solidFill>
                <a:latin typeface="Arial Black" pitchFamily="34" charset="0"/>
              </a:rPr>
              <a:t>Есть во мне орешки, крем,</a:t>
            </a:r>
          </a:p>
          <a:p>
            <a:r>
              <a:rPr lang="ru-RU" sz="2800" b="1" dirty="0">
                <a:solidFill>
                  <a:srgbClr val="00FFCC"/>
                </a:solidFill>
                <a:latin typeface="Arial Black" pitchFamily="34" charset="0"/>
              </a:rPr>
              <a:t>Сливки, шоколадки. 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854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2719073" cy="3143248"/>
          </a:xfrm>
          <a:prstGeom prst="rect">
            <a:avLst/>
          </a:prstGeom>
        </p:spPr>
      </p:pic>
      <p:pic>
        <p:nvPicPr>
          <p:cNvPr id="3" name="Рисунок 2" descr="1364145550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14290"/>
            <a:ext cx="4000496" cy="3000372"/>
          </a:xfrm>
          <a:prstGeom prst="rect">
            <a:avLst/>
          </a:prstGeom>
        </p:spPr>
      </p:pic>
      <p:pic>
        <p:nvPicPr>
          <p:cNvPr id="4" name="Рисунок 3" descr="buddy-800x53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3571876"/>
            <a:ext cx="4667793" cy="3109917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to-8_full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619245"/>
            <a:ext cx="7143800" cy="5509321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785794"/>
            <a:ext cx="1428750" cy="2228850"/>
          </a:xfrm>
          <a:prstGeom prst="rect">
            <a:avLst/>
          </a:prstGeom>
        </p:spPr>
      </p:pic>
      <p:pic>
        <p:nvPicPr>
          <p:cNvPr id="3" name="Рисунок 2" descr="12523_origin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285728"/>
            <a:ext cx="3259070" cy="1752599"/>
          </a:xfrm>
          <a:prstGeom prst="rect">
            <a:avLst/>
          </a:prstGeom>
        </p:spPr>
      </p:pic>
      <p:pic>
        <p:nvPicPr>
          <p:cNvPr id="4" name="Рисунок 3" descr="_0057086_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5" y="3536136"/>
            <a:ext cx="3857652" cy="2893239"/>
          </a:xfrm>
          <a:prstGeom prst="rect">
            <a:avLst/>
          </a:prstGeom>
        </p:spPr>
      </p:pic>
      <p:pic>
        <p:nvPicPr>
          <p:cNvPr id="5" name="Рисунок 4" descr="6537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3286124"/>
            <a:ext cx="4095747" cy="307181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6dca12d2f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14356"/>
            <a:ext cx="3175022" cy="2286016"/>
          </a:xfrm>
          <a:prstGeom prst="rect">
            <a:avLst/>
          </a:prstGeom>
        </p:spPr>
      </p:pic>
      <p:pic>
        <p:nvPicPr>
          <p:cNvPr id="3" name="Рисунок 2" descr="91838418_1RbBNjvaDQ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642918"/>
            <a:ext cx="3857620" cy="2561460"/>
          </a:xfrm>
          <a:prstGeom prst="rect">
            <a:avLst/>
          </a:prstGeom>
        </p:spPr>
      </p:pic>
      <p:pic>
        <p:nvPicPr>
          <p:cNvPr id="5" name="Рисунок 4" descr="recept-shokoladnogo-krema-dlya-torta-s-fot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4612" y="3643314"/>
            <a:ext cx="3090672" cy="265176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28604"/>
            <a:ext cx="2190750" cy="2190750"/>
          </a:xfrm>
          <a:prstGeom prst="rect">
            <a:avLst/>
          </a:prstGeom>
        </p:spPr>
      </p:pic>
      <p:pic>
        <p:nvPicPr>
          <p:cNvPr id="3" name="Рисунок 2" descr="i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500042"/>
            <a:ext cx="2619380" cy="1964535"/>
          </a:xfrm>
          <a:prstGeom prst="rect">
            <a:avLst/>
          </a:prstGeom>
        </p:spPr>
      </p:pic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1256" y="571480"/>
            <a:ext cx="2571768" cy="1928826"/>
          </a:xfrm>
          <a:prstGeom prst="rect">
            <a:avLst/>
          </a:prstGeom>
        </p:spPr>
      </p:pic>
      <p:pic>
        <p:nvPicPr>
          <p:cNvPr id="5" name="Рисунок 4" descr="IMG_01-(56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9" y="3000372"/>
            <a:ext cx="4000528" cy="2663209"/>
          </a:xfrm>
          <a:prstGeom prst="rect">
            <a:avLst/>
          </a:prstGeom>
        </p:spPr>
      </p:pic>
      <p:pic>
        <p:nvPicPr>
          <p:cNvPr id="6" name="Рисунок 5" descr="b23c6bf5c33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9190" y="2928934"/>
            <a:ext cx="3712783" cy="2732377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a5d190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57166"/>
            <a:ext cx="1773228" cy="857256"/>
          </a:xfrm>
          <a:prstGeom prst="rect">
            <a:avLst/>
          </a:prstGeom>
        </p:spPr>
      </p:pic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500042"/>
            <a:ext cx="3009916" cy="2703517"/>
          </a:xfrm>
          <a:prstGeom prst="rect">
            <a:avLst/>
          </a:prstGeom>
        </p:spPr>
      </p:pic>
      <p:pic>
        <p:nvPicPr>
          <p:cNvPr id="5" name="Рисунок 4" descr="image_270086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1285859"/>
            <a:ext cx="3881430" cy="2911073"/>
          </a:xfrm>
          <a:prstGeom prst="rect">
            <a:avLst/>
          </a:prstGeom>
        </p:spPr>
      </p:pic>
      <p:pic>
        <p:nvPicPr>
          <p:cNvPr id="6" name="Рисунок 5" descr="PLAYGO_8205B_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2" y="3643314"/>
            <a:ext cx="2857500" cy="2857500"/>
          </a:xfrm>
          <a:prstGeom prst="rect">
            <a:avLst/>
          </a:prstGeom>
        </p:spPr>
      </p:pic>
      <p:pic>
        <p:nvPicPr>
          <p:cNvPr id="8" name="Рисунок 7" descr="cutcaster-photo-100337128-Toy-plasticine-happy-birthday-cake-over-whit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7290" y="4286256"/>
            <a:ext cx="3429024" cy="2286016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25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Отгадай загадку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Отгадай загадку</dc:title>
  <dc:creator>BEST</dc:creator>
  <cp:lastModifiedBy>BEST</cp:lastModifiedBy>
  <cp:revision>2</cp:revision>
  <dcterms:created xsi:type="dcterms:W3CDTF">2015-01-12T15:41:16Z</dcterms:created>
  <dcterms:modified xsi:type="dcterms:W3CDTF">2015-01-12T15:53:14Z</dcterms:modified>
</cp:coreProperties>
</file>