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6" r:id="rId3"/>
    <p:sldId id="258" r:id="rId4"/>
    <p:sldId id="259" r:id="rId5"/>
    <p:sldId id="261" r:id="rId6"/>
    <p:sldId id="260" r:id="rId7"/>
    <p:sldId id="267" r:id="rId8"/>
    <p:sldId id="268" r:id="rId9"/>
    <p:sldId id="263" r:id="rId10"/>
    <p:sldId id="265" r:id="rId11"/>
    <p:sldId id="266" r:id="rId12"/>
    <p:sldId id="264" r:id="rId13"/>
    <p:sldId id="26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20975"/>
    <a:srgbClr val="E91B47"/>
    <a:srgbClr val="730B21"/>
    <a:srgbClr val="03287B"/>
    <a:srgbClr val="167806"/>
    <a:srgbClr val="702EA2"/>
    <a:srgbClr val="641A5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739" autoAdjust="0"/>
    <p:restoredTop sz="94660"/>
  </p:normalViewPr>
  <p:slideViewPr>
    <p:cSldViewPr>
      <p:cViewPr>
        <p:scale>
          <a:sx n="53" d="100"/>
          <a:sy n="53" d="100"/>
        </p:scale>
        <p:origin x="-1566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10/2/2016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10/2/2016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10/2/2016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10/2/2016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10/2/2016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10/2/2016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10/2/2016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10/2/2016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dic.academic.ru/dic.nsf/ruwiki/44673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JUK\Desktop\4245382-autum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28600"/>
            <a:ext cx="9144000" cy="70866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76600" y="3962400"/>
            <a:ext cx="5867400" cy="20574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66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Осеннее путешествие</a:t>
            </a:r>
            <a:endParaRPr lang="ru-RU" sz="6600" b="1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00B0F0"/>
                </a:solidFill>
              </a:rPr>
              <a:t>ХУДОЖНИКИ</a:t>
            </a:r>
            <a:endParaRPr lang="ru-RU" sz="6000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66800"/>
            <a:ext cx="8686800" cy="5486400"/>
          </a:xfrm>
        </p:spPr>
        <p:txBody>
          <a:bodyPr>
            <a:normAutofit fontScale="92500" lnSpcReduction="10000"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Иван Иванович Шишкин </a:t>
            </a:r>
          </a:p>
          <a:p>
            <a:pPr algn="ctr">
              <a:buNone/>
            </a:pPr>
            <a:r>
              <a:rPr lang="ru-RU" b="1" dirty="0" smtClean="0"/>
              <a:t>					</a:t>
            </a:r>
            <a:r>
              <a:rPr lang="ru-RU" b="1" dirty="0" smtClean="0">
                <a:solidFill>
                  <a:srgbClr val="FF0000"/>
                </a:solidFill>
              </a:rPr>
              <a:t>«Осенний лес»</a:t>
            </a:r>
          </a:p>
          <a:p>
            <a:r>
              <a:rPr lang="ru-RU" sz="4800" b="1" dirty="0" smtClean="0">
                <a:solidFill>
                  <a:srgbClr val="00B050"/>
                </a:solidFill>
              </a:rPr>
              <a:t>Исаак Ильич Левитан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B050"/>
                </a:solidFill>
              </a:rPr>
              <a:t>					«Золотая осень»</a:t>
            </a:r>
            <a:r>
              <a:rPr lang="ru-RU" b="1" dirty="0" smtClean="0"/>
              <a:t> </a:t>
            </a:r>
          </a:p>
          <a:p>
            <a:pPr algn="ctr"/>
            <a:r>
              <a:rPr lang="ru-RU" sz="4800" b="1" dirty="0" smtClean="0">
                <a:solidFill>
                  <a:srgbClr val="7030A0"/>
                </a:solidFill>
              </a:rPr>
              <a:t>Аркадий Александрович Пластов 						</a:t>
            </a:r>
            <a:r>
              <a:rPr lang="ru-RU" b="1" dirty="0" smtClean="0">
                <a:solidFill>
                  <a:srgbClr val="7030A0"/>
                </a:solidFill>
              </a:rPr>
              <a:t>«Туманная осень»</a:t>
            </a:r>
            <a:endParaRPr lang="ru-RU" b="1" dirty="0" smtClean="0"/>
          </a:p>
          <a:p>
            <a:r>
              <a:rPr lang="ru-RU" sz="5200" b="1" dirty="0" smtClean="0">
                <a:solidFill>
                  <a:srgbClr val="0070C0"/>
                </a:solidFill>
              </a:rPr>
              <a:t>Илья Ефимович Репин </a:t>
            </a:r>
          </a:p>
          <a:p>
            <a:pPr>
              <a:buNone/>
            </a:pPr>
            <a:r>
              <a:rPr lang="ru-RU" sz="3100" b="1" dirty="0" smtClean="0">
                <a:solidFill>
                  <a:srgbClr val="0070C0"/>
                </a:solidFill>
              </a:rPr>
              <a:t>                                     «Осеннее утро»</a:t>
            </a:r>
            <a:r>
              <a:rPr lang="ru-RU" sz="3100" b="1" dirty="0" smtClean="0"/>
              <a:t> </a:t>
            </a:r>
          </a:p>
        </p:txBody>
      </p:sp>
      <p:pic>
        <p:nvPicPr>
          <p:cNvPr id="2050" name="Picture 2" descr="C:\Users\JUK\Desktop\2048x1536_hudozhnitsa-risovanie-palitra-tsvetyie-kraski.jpg.2048x1536_q95_box-0,0,2048,1536_crop_deta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4648200"/>
            <a:ext cx="2438400" cy="220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914400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rgbClr val="00B0F0"/>
                </a:solidFill>
              </a:rPr>
              <a:t>художники</a:t>
            </a:r>
            <a:endParaRPr lang="ru-RU" sz="6000" b="1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4700" b="1" dirty="0" err="1" smtClean="0">
                <a:solidFill>
                  <a:srgbClr val="FF0000"/>
                </a:solidFill>
              </a:rPr>
              <a:t>Аполлинарий</a:t>
            </a:r>
            <a:r>
              <a:rPr lang="ru-RU" sz="4700" b="1" dirty="0" smtClean="0">
                <a:solidFill>
                  <a:srgbClr val="FF0000"/>
                </a:solidFill>
              </a:rPr>
              <a:t> Михайлович Васнецов 						</a:t>
            </a:r>
            <a:r>
              <a:rPr lang="ru-RU" sz="3800" b="1" dirty="0" smtClean="0">
                <a:solidFill>
                  <a:srgbClr val="FF0000"/>
                </a:solidFill>
              </a:rPr>
              <a:t>«Осень»</a:t>
            </a:r>
            <a:endParaRPr lang="ru-RU" sz="3800" b="1" dirty="0" smtClean="0">
              <a:hlinkClick r:id="rId2"/>
            </a:endParaRPr>
          </a:p>
          <a:p>
            <a:r>
              <a:rPr lang="ru-RU" sz="4400" b="1" dirty="0" smtClean="0">
                <a:solidFill>
                  <a:srgbClr val="7030A0"/>
                </a:solidFill>
              </a:rPr>
              <a:t>Архип Иванович Куинджи </a:t>
            </a:r>
          </a:p>
          <a:p>
            <a:pPr lvl="8"/>
            <a:r>
              <a:rPr lang="ru-RU" sz="3500" b="1" dirty="0" smtClean="0"/>
              <a:t>      		 «</a:t>
            </a:r>
            <a:r>
              <a:rPr lang="ru-RU" sz="3500" b="1" dirty="0" smtClean="0">
                <a:solidFill>
                  <a:srgbClr val="720975"/>
                </a:solidFill>
              </a:rPr>
              <a:t>Осень</a:t>
            </a:r>
            <a:r>
              <a:rPr lang="ru-RU" sz="3500" b="1" dirty="0" smtClean="0"/>
              <a:t>»</a:t>
            </a:r>
          </a:p>
          <a:p>
            <a:r>
              <a:rPr lang="ru-RU" sz="4800" b="1" dirty="0" smtClean="0">
                <a:solidFill>
                  <a:srgbClr val="167806"/>
                </a:solidFill>
              </a:rPr>
              <a:t>Ефим Ефимович Волков </a:t>
            </a:r>
          </a:p>
          <a:p>
            <a:pPr lvl="8"/>
            <a:r>
              <a:rPr lang="ru-RU" sz="3500" b="1" dirty="0" smtClean="0">
                <a:solidFill>
                  <a:srgbClr val="167806"/>
                </a:solidFill>
              </a:rPr>
              <a:t>     		 «Октябрь»</a:t>
            </a:r>
            <a:endParaRPr lang="ru-RU" sz="3500" b="1" dirty="0" smtClean="0"/>
          </a:p>
          <a:p>
            <a:r>
              <a:rPr lang="ru-RU" sz="4800" b="1" dirty="0" smtClean="0">
                <a:solidFill>
                  <a:srgbClr val="03287B"/>
                </a:solidFill>
              </a:rPr>
              <a:t>Василий Дмитриевич </a:t>
            </a:r>
          </a:p>
          <a:p>
            <a:pPr>
              <a:buNone/>
            </a:pPr>
            <a:r>
              <a:rPr lang="ru-RU" sz="4800" b="1" dirty="0" smtClean="0">
                <a:solidFill>
                  <a:srgbClr val="03287B"/>
                </a:solidFill>
              </a:rPr>
              <a:t>					Поленов 						</a:t>
            </a:r>
            <a:r>
              <a:rPr lang="ru-RU" sz="3600" b="1" dirty="0" smtClean="0">
                <a:solidFill>
                  <a:srgbClr val="03287B"/>
                </a:solidFill>
              </a:rPr>
              <a:t>«Золотая осень</a:t>
            </a:r>
            <a:r>
              <a:rPr lang="ru-RU" b="1" dirty="0" smtClean="0">
                <a:solidFill>
                  <a:srgbClr val="03287B"/>
                </a:solidFill>
              </a:rPr>
              <a:t>»</a:t>
            </a:r>
            <a:endParaRPr lang="ru-RU" b="1" dirty="0">
              <a:solidFill>
                <a:srgbClr val="03287B"/>
              </a:solidFill>
            </a:endParaRPr>
          </a:p>
        </p:txBody>
      </p:sp>
      <p:pic>
        <p:nvPicPr>
          <p:cNvPr id="3074" name="Picture 2" descr="C:\Users\JUK\Desktop\2048x1536_hudozhnitsa-risovanie-palitra-tsvetyie-kraski.jpg.2048x1536_q95_box-0,0,2048,1536_crop_detai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4572000"/>
            <a:ext cx="3048000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0668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00B0F0"/>
                </a:solidFill>
              </a:rPr>
              <a:t>КОМПОЗИТОРЫ, МУЗЫКАНТЫ</a:t>
            </a:r>
            <a:endParaRPr lang="ru-RU" sz="4800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81200"/>
            <a:ext cx="8991600" cy="4098925"/>
          </a:xfrm>
        </p:spPr>
        <p:txBody>
          <a:bodyPr/>
          <a:lstStyle/>
          <a:p>
            <a:r>
              <a:rPr lang="ru-RU" sz="4400" b="1" i="1" dirty="0" smtClean="0">
                <a:solidFill>
                  <a:srgbClr val="720975"/>
                </a:solidFill>
              </a:rPr>
              <a:t>Петр Ильич Чайковский </a:t>
            </a:r>
          </a:p>
          <a:p>
            <a:pPr>
              <a:buNone/>
            </a:pPr>
            <a:r>
              <a:rPr lang="ru-RU" sz="4400" b="1" i="1" dirty="0" smtClean="0">
                <a:solidFill>
                  <a:srgbClr val="720975"/>
                </a:solidFill>
              </a:rPr>
              <a:t>	«Танец цветов»;</a:t>
            </a:r>
          </a:p>
          <a:p>
            <a:r>
              <a:rPr lang="ru-RU" sz="4400" b="1" i="1" dirty="0" smtClean="0">
                <a:solidFill>
                  <a:srgbClr val="E91B47"/>
                </a:solidFill>
              </a:rPr>
              <a:t>Андрей Петров </a:t>
            </a:r>
          </a:p>
          <a:p>
            <a:pPr>
              <a:buNone/>
            </a:pPr>
            <a:r>
              <a:rPr lang="ru-RU" sz="4400" b="1" i="1" dirty="0" smtClean="0">
                <a:solidFill>
                  <a:srgbClr val="E91B47"/>
                </a:solidFill>
              </a:rPr>
              <a:t>	«Осенний танец».</a:t>
            </a:r>
          </a:p>
          <a:p>
            <a:endParaRPr lang="ru-RU" sz="4400" b="1" i="1" dirty="0" smtClean="0">
              <a:solidFill>
                <a:srgbClr val="720975"/>
              </a:solidFill>
            </a:endParaRPr>
          </a:p>
          <a:p>
            <a:endParaRPr lang="ru-RU" sz="4400" b="1" dirty="0">
              <a:solidFill>
                <a:srgbClr val="720975"/>
              </a:solidFill>
            </a:endParaRPr>
          </a:p>
        </p:txBody>
      </p:sp>
      <p:pic>
        <p:nvPicPr>
          <p:cNvPr id="4098" name="Picture 2" descr="C:\Users\JUK\Desktop\4187_64_4187647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1" y="2819400"/>
            <a:ext cx="4572000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20683950">
            <a:off x="304800" y="1554162"/>
            <a:ext cx="8686800" cy="4525963"/>
          </a:xfr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7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</a:t>
            </a:r>
          </a:p>
          <a:p>
            <a:pPr algn="ctr">
              <a:buNone/>
            </a:pPr>
            <a:r>
              <a:rPr lang="ru-RU" sz="7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внимание</a:t>
            </a:r>
            <a:endParaRPr lang="ru-RU" sz="7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JUK\Desktop\1860544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20762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Исаак Левитан «Золотая осень»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 descr="C:\Users\JUK\Desktop\511e7ed7e07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90600"/>
            <a:ext cx="9144000" cy="58673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39762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Ярослав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Зяблов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«Золото осени»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JUK\Desktop\003030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90600"/>
            <a:ext cx="9144000" cy="6213602"/>
          </a:xfrm>
          <a:prstGeom prst="rect">
            <a:avLst/>
          </a:prstGeom>
          <a:noFill/>
        </p:spPr>
      </p:pic>
      <p:pic>
        <p:nvPicPr>
          <p:cNvPr id="5" name="Picture 2" descr="C:\Users\JUK\Desktop\003030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143000"/>
            <a:ext cx="9144000" cy="6213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JUK\Desktop\511e7ed7e071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486400" cy="4800600"/>
          </a:xfrm>
          <a:prstGeom prst="rect">
            <a:avLst/>
          </a:prstGeom>
          <a:noFill/>
        </p:spPr>
      </p:pic>
      <p:pic>
        <p:nvPicPr>
          <p:cNvPr id="7" name="Picture 2" descr="C:\Users\JUK\Desktop\0030300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590800"/>
            <a:ext cx="4495800" cy="426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Федор Иванович Тютчев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7543800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Есть в осени первоначальной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Короткая, но дивная пора –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Весь день стоит 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бы 	хрустальный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лучезарны 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		       вечера…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JUK\Desktop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2971800"/>
            <a:ext cx="4114800" cy="3886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JUK\Desktop\67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696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UK\Desktop\2012074_41628-700x5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609600"/>
            <a:ext cx="7790966" cy="5774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Поэты</a:t>
            </a:r>
            <a:endParaRPr lang="ru-RU" sz="72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99038"/>
          </a:xfrm>
        </p:spPr>
        <p:txBody>
          <a:bodyPr>
            <a:normAutofit fontScale="92500" lnSpcReduction="1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Иван Алексеевич Бунин </a:t>
            </a:r>
            <a:r>
              <a:rPr lang="ru-RU" sz="4000" dirty="0" smtClean="0"/>
              <a:t>«</a:t>
            </a:r>
            <a:r>
              <a:rPr lang="ru-RU" sz="4000" dirty="0" smtClean="0">
                <a:solidFill>
                  <a:srgbClr val="FF0000"/>
                </a:solidFill>
              </a:rPr>
              <a:t>Листопад</a:t>
            </a:r>
            <a:r>
              <a:rPr lang="ru-RU" sz="4000" dirty="0" smtClean="0"/>
              <a:t>»</a:t>
            </a:r>
          </a:p>
          <a:p>
            <a:r>
              <a:rPr lang="ru-RU" sz="4000" b="1" dirty="0" smtClean="0">
                <a:solidFill>
                  <a:srgbClr val="0070C0"/>
                </a:solidFill>
              </a:rPr>
              <a:t>Федор Иванович Тютчев </a:t>
            </a:r>
            <a:r>
              <a:rPr lang="ru-RU" sz="4000" dirty="0" smtClean="0"/>
              <a:t>«</a:t>
            </a:r>
            <a:r>
              <a:rPr lang="ru-RU" sz="4000" dirty="0" smtClean="0">
                <a:solidFill>
                  <a:srgbClr val="00B0F0"/>
                </a:solidFill>
              </a:rPr>
              <a:t>Есть в осени </a:t>
            </a:r>
            <a:r>
              <a:rPr lang="ru-RU" sz="4000" dirty="0" smtClean="0"/>
              <a:t>первоначальной…»</a:t>
            </a:r>
          </a:p>
          <a:p>
            <a:r>
              <a:rPr lang="ru-RU" sz="4000" b="1" dirty="0" smtClean="0">
                <a:solidFill>
                  <a:srgbClr val="7030A0"/>
                </a:solidFill>
              </a:rPr>
              <a:t>Александр Сергеевич Пушкин </a:t>
            </a:r>
            <a:r>
              <a:rPr lang="ru-RU" sz="4000" dirty="0" smtClean="0"/>
              <a:t>«</a:t>
            </a:r>
            <a:r>
              <a:rPr lang="ru-RU" sz="4000" dirty="0" smtClean="0">
                <a:solidFill>
                  <a:srgbClr val="641A5B"/>
                </a:solidFill>
              </a:rPr>
              <a:t>Уж</a:t>
            </a:r>
            <a:r>
              <a:rPr lang="ru-RU" sz="4000" b="1" dirty="0" smtClean="0">
                <a:solidFill>
                  <a:srgbClr val="641A5B"/>
                </a:solidFill>
              </a:rPr>
              <a:t> </a:t>
            </a:r>
            <a:r>
              <a:rPr lang="ru-RU" sz="4000" dirty="0" smtClean="0">
                <a:solidFill>
                  <a:srgbClr val="641A5B"/>
                </a:solidFill>
              </a:rPr>
              <a:t>небо </a:t>
            </a:r>
            <a:r>
              <a:rPr lang="ru-RU" sz="4000" dirty="0" smtClean="0">
                <a:solidFill>
                  <a:srgbClr val="702EA2"/>
                </a:solidFill>
              </a:rPr>
              <a:t>осенью дышало</a:t>
            </a:r>
            <a:r>
              <a:rPr lang="ru-RU" sz="4000" dirty="0" smtClean="0"/>
              <a:t>…»</a:t>
            </a:r>
          </a:p>
          <a:p>
            <a:r>
              <a:rPr lang="ru-RU" sz="4000" b="1" dirty="0" smtClean="0">
                <a:solidFill>
                  <a:srgbClr val="00B050"/>
                </a:solidFill>
              </a:rPr>
              <a:t>Михаил Юрьевич Лермонтов </a:t>
            </a:r>
            <a:r>
              <a:rPr lang="ru-RU" sz="4000" dirty="0" smtClean="0"/>
              <a:t>«</a:t>
            </a:r>
            <a:r>
              <a:rPr lang="ru-RU" sz="4000" dirty="0" smtClean="0">
                <a:solidFill>
                  <a:srgbClr val="00B050"/>
                </a:solidFill>
              </a:rPr>
              <a:t>Осень</a:t>
            </a:r>
            <a:r>
              <a:rPr lang="ru-RU" sz="4000" dirty="0" smtClean="0"/>
              <a:t>»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Бальмонт Константин 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Дмитриевич </a:t>
            </a:r>
            <a:r>
              <a:rPr lang="ru-RU" sz="4000" b="1" dirty="0" smtClean="0"/>
              <a:t>«</a:t>
            </a:r>
            <a:r>
              <a:rPr lang="ru-RU" sz="4000" b="1" dirty="0" smtClean="0">
                <a:solidFill>
                  <a:srgbClr val="0070C0"/>
                </a:solidFill>
              </a:rPr>
              <a:t>Осень</a:t>
            </a:r>
            <a:r>
              <a:rPr lang="ru-RU" sz="4000" b="1" dirty="0" smtClean="0"/>
              <a:t>» </a:t>
            </a:r>
            <a:r>
              <a:rPr lang="ru-RU" sz="2000" b="1" dirty="0" smtClean="0"/>
              <a:t>И ДР. </a:t>
            </a:r>
            <a:endParaRPr lang="ru-RU" sz="4000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Users\JUK\Desktop\22878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4852737"/>
            <a:ext cx="3124200" cy="2005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108</TotalTime>
  <Words>90</Words>
  <Application>Microsoft Office PowerPoint</Application>
  <PresentationFormat>Экран (4:3)</PresentationFormat>
  <Paragraphs>40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Слайд 1</vt:lpstr>
      <vt:lpstr>Слайд 2</vt:lpstr>
      <vt:lpstr>Исаак Левитан «Золотая осень»</vt:lpstr>
      <vt:lpstr>   Ярослав Зяблов «Золото осени»</vt:lpstr>
      <vt:lpstr>Слайд 5</vt:lpstr>
      <vt:lpstr>Федор Иванович Тютчев</vt:lpstr>
      <vt:lpstr>Слайд 7</vt:lpstr>
      <vt:lpstr>Слайд 8</vt:lpstr>
      <vt:lpstr>Поэты</vt:lpstr>
      <vt:lpstr>ХУДОЖНИКИ</vt:lpstr>
      <vt:lpstr>художники</vt:lpstr>
      <vt:lpstr>КОМПОЗИТОРЫ, МУЗЫКАНТЫ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JUK</dc:creator>
  <cp:lastModifiedBy>JUK</cp:lastModifiedBy>
  <cp:revision>15</cp:revision>
  <dcterms:created xsi:type="dcterms:W3CDTF">2006-08-16T00:00:00Z</dcterms:created>
  <dcterms:modified xsi:type="dcterms:W3CDTF">2016-10-02T09:44:46Z</dcterms:modified>
</cp:coreProperties>
</file>