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73C2449-D30A-494A-9D19-0A999BA4C7E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9E18623-9541-4BEB-9C99-FACFFB5244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533400"/>
            <a:ext cx="6114846" cy="4824426"/>
          </a:xfrm>
        </p:spPr>
        <p:txBody>
          <a:bodyPr/>
          <a:lstStyle/>
          <a:p>
            <a:pPr algn="ctr"/>
            <a:r>
              <a:rPr lang="ru-RU" sz="6000" dirty="0" smtClean="0"/>
              <a:t>Повторение.</a:t>
            </a:r>
            <a:br>
              <a:rPr lang="ru-RU" sz="6000" dirty="0" smtClean="0"/>
            </a:br>
            <a:r>
              <a:rPr lang="ru-RU" sz="60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</a:t>
            </a:r>
            <a:r>
              <a:rPr lang="ru-RU" sz="6000" dirty="0" smtClean="0"/>
              <a:t> и </a:t>
            </a:r>
            <a:r>
              <a:rPr lang="ru-RU" sz="60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</a:t>
            </a:r>
            <a:r>
              <a:rPr lang="ru-RU" sz="6000" dirty="0" smtClean="0"/>
              <a:t> со словами разных частей речи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JUK\Desktop\hello_html_55a6d1f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JUK\Desktop\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JUK\Desktop\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каком предложении НЕ со словом пишется РАЗДЕЛЬНО?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ru-RU" sz="3200" b="1" dirty="0" smtClean="0"/>
              <a:t>Ему </a:t>
            </a:r>
            <a:r>
              <a:rPr lang="ru-RU" sz="3200" b="1" dirty="0" smtClean="0"/>
              <a:t>не хватает опытности и (не)достает терпения.</a:t>
            </a:r>
            <a:br>
              <a:rPr lang="ru-RU" sz="3200" b="1" dirty="0" smtClean="0"/>
            </a:br>
            <a:endParaRPr lang="ru-RU" sz="3200" b="1" dirty="0" smtClean="0"/>
          </a:p>
          <a:p>
            <a:pPr marL="514350" indent="-514350">
              <a:buAutoNum type="arabicParenR"/>
            </a:pPr>
            <a:r>
              <a:rPr lang="ru-RU" sz="3200" b="1" dirty="0" smtClean="0"/>
              <a:t>Наша </a:t>
            </a:r>
            <a:r>
              <a:rPr lang="ru-RU" sz="3200" b="1" dirty="0" smtClean="0"/>
              <a:t>страна (не)зависима.</a:t>
            </a:r>
            <a:br>
              <a:rPr lang="ru-RU" sz="3200" b="1" dirty="0" smtClean="0"/>
            </a:br>
            <a:endParaRPr lang="ru-RU" sz="3200" b="1" dirty="0" smtClean="0"/>
          </a:p>
          <a:p>
            <a:pPr marL="514350" indent="-514350">
              <a:buAutoNum type="arabicParenR"/>
            </a:pPr>
            <a:r>
              <a:rPr lang="ru-RU" sz="3200" b="1" dirty="0" smtClean="0"/>
              <a:t>Его </a:t>
            </a:r>
            <a:r>
              <a:rPr lang="ru-RU" sz="3200" b="1" dirty="0" smtClean="0"/>
              <a:t>как-то сразу (не)</a:t>
            </a:r>
            <a:r>
              <a:rPr lang="ru-RU" sz="3200" b="1" dirty="0" err="1" smtClean="0"/>
              <a:t>взлюбили</a:t>
            </a:r>
            <a:r>
              <a:rPr lang="ru-RU" sz="3200" b="1" dirty="0" smtClean="0"/>
              <a:t>.</a:t>
            </a:r>
            <a:br>
              <a:rPr lang="ru-RU" sz="3200" b="1" dirty="0" smtClean="0"/>
            </a:br>
            <a:endParaRPr lang="ru-RU" sz="3200" b="1" dirty="0" smtClean="0"/>
          </a:p>
          <a:p>
            <a:pPr marL="514350" indent="-514350">
              <a:buAutoNum type="arabicParenR"/>
            </a:pPr>
            <a:r>
              <a:rPr lang="ru-RU" sz="3200" b="1" dirty="0" smtClean="0"/>
              <a:t>Мы </a:t>
            </a:r>
            <a:r>
              <a:rPr lang="ru-RU" sz="3200" b="1" dirty="0" smtClean="0"/>
              <a:t>остановились на отнюдь (не)пригодной для стройки площадке.</a:t>
            </a:r>
            <a:br>
              <a:rPr lang="ru-RU" sz="3200" b="1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658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каком предложении НЕ со словом пишется раздельно?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1) Случилось так, что мне (не)кому было рассказать о своих сомнениях.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) Сначала все помолчали, обдумывая, как начать разговор в такой   (не)привычной обстановке.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) Комната была (не)освещена, поэтому трудно было различать лица сидящих напротив людей.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) Но говорят, вы (не)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людим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: в глуши, в деревне все вам скучно.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51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каком варианте ответа правильно указаны все цифры, на месте которых пишется 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Сегодня мы </a:t>
            </a:r>
            <a:r>
              <a:rPr lang="ru-RU" b="1" dirty="0" err="1" smtClean="0"/>
              <a:t>н</a:t>
            </a:r>
            <a:r>
              <a:rPr lang="ru-RU" b="1" dirty="0" smtClean="0"/>
              <a:t>(1) только </a:t>
            </a:r>
            <a:r>
              <a:rPr lang="ru-RU" b="1" dirty="0" err="1" smtClean="0"/>
              <a:t>н</a:t>
            </a:r>
            <a:r>
              <a:rPr lang="ru-RU" b="1" dirty="0" smtClean="0"/>
              <a:t>(2) совершенствуем методику обучения эпистолярному жанру, но и утрачиваем, как это </a:t>
            </a:r>
            <a:r>
              <a:rPr lang="ru-RU" b="1" dirty="0" err="1" smtClean="0"/>
              <a:t>н</a:t>
            </a:r>
            <a:r>
              <a:rPr lang="ru-RU" b="1" dirty="0" smtClean="0"/>
              <a:t>(3) печально, наследие прошлого.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</a:t>
            </a:r>
            <a:r>
              <a:rPr lang="ru-RU" b="1" dirty="0" smtClean="0"/>
              <a:t>)</a:t>
            </a:r>
            <a:r>
              <a:rPr lang="ru-RU" b="1" dirty="0" smtClean="0"/>
              <a:t> 1          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/>
              <a:t>2</a:t>
            </a:r>
            <a:r>
              <a:rPr lang="ru-RU" b="1" dirty="0" smtClean="0"/>
              <a:t>) </a:t>
            </a:r>
            <a:r>
              <a:rPr lang="ru-RU" b="1" dirty="0" smtClean="0"/>
              <a:t>2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  3) </a:t>
            </a:r>
            <a:r>
              <a:rPr lang="ru-RU" b="1" dirty="0" smtClean="0"/>
              <a:t>3</a:t>
            </a:r>
          </a:p>
          <a:p>
            <a:pPr>
              <a:buNone/>
            </a:pPr>
            <a:r>
              <a:rPr lang="ru-RU" b="1" dirty="0" smtClean="0"/>
              <a:t>	4</a:t>
            </a:r>
            <a:r>
              <a:rPr lang="ru-RU" b="1" dirty="0" smtClean="0"/>
              <a:t>) 1, 2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230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каком варианте ответа правильно указаны все цифры, на месте которых пишется 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Чем нравом кто дурней, тем более кричит и ропщет на людей: </a:t>
            </a:r>
            <a:r>
              <a:rPr lang="ru-RU" b="1" dirty="0" err="1" smtClean="0"/>
              <a:t>н</a:t>
            </a:r>
            <a:r>
              <a:rPr lang="ru-RU" b="1" dirty="0" smtClean="0"/>
              <a:t>(1) видит добрых он, куда </a:t>
            </a:r>
            <a:r>
              <a:rPr lang="ru-RU" b="1" dirty="0" err="1" smtClean="0"/>
              <a:t>н</a:t>
            </a:r>
            <a:r>
              <a:rPr lang="ru-RU" b="1" dirty="0" smtClean="0"/>
              <a:t>(2) обернется, а первый сам </a:t>
            </a:r>
            <a:r>
              <a:rPr lang="ru-RU" b="1" dirty="0" err="1" smtClean="0"/>
              <a:t>н</a:t>
            </a:r>
            <a:r>
              <a:rPr lang="ru-RU" b="1" dirty="0" smtClean="0"/>
              <a:t>(3) с кем </a:t>
            </a:r>
            <a:r>
              <a:rPr lang="ru-RU" b="1" dirty="0" err="1" smtClean="0"/>
              <a:t>н</a:t>
            </a:r>
            <a:r>
              <a:rPr lang="ru-RU" b="1" dirty="0" smtClean="0"/>
              <a:t>(4) уживется.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1)1</a:t>
            </a:r>
            <a:r>
              <a:rPr lang="ru-RU" b="1" dirty="0" smtClean="0"/>
              <a:t>, 2         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	2</a:t>
            </a:r>
            <a:r>
              <a:rPr lang="ru-RU" b="1" dirty="0" smtClean="0"/>
              <a:t>) 2        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	3</a:t>
            </a:r>
            <a:r>
              <a:rPr lang="ru-RU" b="1" dirty="0" smtClean="0"/>
              <a:t>) 2, 3       </a:t>
            </a:r>
            <a:endParaRPr lang="ru-RU" b="1" dirty="0" smtClean="0"/>
          </a:p>
          <a:p>
            <a:pPr lvl="1">
              <a:buNone/>
            </a:pPr>
            <a:r>
              <a:rPr lang="ru-RU" b="1" dirty="0" smtClean="0">
                <a:solidFill>
                  <a:schemeClr val="tx1"/>
                </a:solidFill>
              </a:rPr>
              <a:t>4</a:t>
            </a:r>
            <a:r>
              <a:rPr lang="ru-RU" b="1" dirty="0" smtClean="0">
                <a:solidFill>
                  <a:schemeClr val="tx1"/>
                </a:solidFill>
              </a:rPr>
              <a:t>) 3, 4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</TotalTime>
  <Words>74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Повторение. не и ни со словами разных частей речи </vt:lpstr>
      <vt:lpstr>Слайд 2</vt:lpstr>
      <vt:lpstr>Слайд 3</vt:lpstr>
      <vt:lpstr>Слайд 4</vt:lpstr>
      <vt:lpstr>В каком предложении НЕ со словом пишется РАЗДЕЛЬНО?</vt:lpstr>
      <vt:lpstr>В каком предложении НЕ со словом пишется раздельно? </vt:lpstr>
      <vt:lpstr>В каком варианте ответа правильно указаны все цифры, на месте которых пишется Е?</vt:lpstr>
      <vt:lpstr>В каком варианте ответа правильно указаны все цифры, на месте которых пишется И?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Повторение. не и ни со словами разных частей речи</dc:title>
  <dc:creator>JUK</dc:creator>
  <cp:lastModifiedBy>JUK</cp:lastModifiedBy>
  <cp:revision>3</cp:revision>
  <dcterms:created xsi:type="dcterms:W3CDTF">2016-11-14T18:32:43Z</dcterms:created>
  <dcterms:modified xsi:type="dcterms:W3CDTF">2016-11-14T18:56:52Z</dcterms:modified>
</cp:coreProperties>
</file>