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3FE5C3-6AF7-4A21-A247-6DEC3105F287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81D924-FF60-4A28-AFCF-17B680B08E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5"/>
          <p:cNvSpPr>
            <a:spLocks noGrp="1"/>
          </p:cNvSpPr>
          <p:nvPr>
            <p:ph type="subTitle" idx="1"/>
          </p:nvPr>
        </p:nvSpPr>
        <p:spPr>
          <a:xfrm>
            <a:off x="642910" y="214290"/>
            <a:ext cx="8143932" cy="5424510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А1. В каком варианте ответа правильно указаны все цифры, на месте которых в предложении должны стоять запятые? 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i="1" dirty="0" smtClean="0">
                <a:solidFill>
                  <a:schemeClr val="tx1"/>
                </a:solidFill>
              </a:rPr>
              <a:t>Героиней </a:t>
            </a:r>
            <a:r>
              <a:rPr lang="ru-RU" i="1" dirty="0">
                <a:solidFill>
                  <a:schemeClr val="tx1"/>
                </a:solidFill>
              </a:rPr>
              <a:t>этого романа (1) конечно (2) была Маша. 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i="1" dirty="0">
                <a:solidFill>
                  <a:schemeClr val="tx1"/>
                </a:solidFill>
              </a:rPr>
              <a:t>Известие от мамы (3) должно быть (4) уже к четвергу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1) 1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2) 1, 2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3) 3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4) 3,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28680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А10. Укажите верную характеристику предложения</a:t>
            </a:r>
            <a:r>
              <a:rPr lang="ru-RU" sz="3200" b="1" dirty="0" smtClean="0"/>
              <a:t>.</a:t>
            </a:r>
          </a:p>
          <a:p>
            <a:pPr algn="ctr"/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i="1" dirty="0"/>
              <a:t>В Москве, на Красной площади, стоит Храм Василия Блаженного</a:t>
            </a:r>
            <a:r>
              <a:rPr lang="ru-RU" sz="3200" b="1" dirty="0"/>
              <a:t>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 smtClean="0"/>
          </a:p>
          <a:p>
            <a:r>
              <a:rPr lang="ru-RU" sz="3200" dirty="0" smtClean="0"/>
              <a:t>1</a:t>
            </a:r>
            <a:r>
              <a:rPr lang="ru-RU" sz="3200" dirty="0"/>
              <a:t>) Простое односоставное предложение.</a:t>
            </a:r>
            <a:br>
              <a:rPr lang="ru-RU" sz="3200" dirty="0"/>
            </a:br>
            <a:r>
              <a:rPr lang="ru-RU" sz="3200" dirty="0"/>
              <a:t>2) Простое двусоставное предложение с уточняющим членом.</a:t>
            </a:r>
            <a:br>
              <a:rPr lang="ru-RU" sz="3200" dirty="0"/>
            </a:br>
            <a:r>
              <a:rPr lang="ru-RU" sz="3200" dirty="0"/>
              <a:t>3) Простое предложение с вводной конструкцией.</a:t>
            </a:r>
            <a:br>
              <a:rPr lang="ru-RU" sz="3200" dirty="0"/>
            </a:br>
            <a:r>
              <a:rPr lang="ru-RU" sz="3200" dirty="0"/>
              <a:t>4) Простое предложение с обособленным определением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71480"/>
            <a:ext cx="707236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А2. В каком ряду во всех словах пропущена одна и та же буква</a:t>
            </a:r>
            <a:r>
              <a:rPr lang="ru-RU" sz="3600" b="1" dirty="0" smtClean="0"/>
              <a:t>?</a:t>
            </a:r>
          </a:p>
          <a:p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1) пр..школьный, пр..следовать</a:t>
            </a:r>
            <a:br>
              <a:rPr lang="ru-RU" sz="3600" dirty="0"/>
            </a:br>
            <a:r>
              <a:rPr lang="ru-RU" sz="3600" dirty="0"/>
              <a:t>2) </a:t>
            </a:r>
            <a:r>
              <a:rPr lang="ru-RU" sz="3600" dirty="0" err="1"/>
              <a:t>бе</a:t>
            </a:r>
            <a:r>
              <a:rPr lang="ru-RU" sz="3600" dirty="0"/>
              <a:t>..</a:t>
            </a:r>
            <a:r>
              <a:rPr lang="ru-RU" sz="3600" dirty="0" err="1"/>
              <a:t>заботный</a:t>
            </a:r>
            <a:r>
              <a:rPr lang="ru-RU" sz="3600" dirty="0"/>
              <a:t>, </a:t>
            </a:r>
            <a:r>
              <a:rPr lang="ru-RU" sz="3600" dirty="0" err="1"/>
              <a:t>ра</a:t>
            </a:r>
            <a:r>
              <a:rPr lang="ru-RU" sz="3600" dirty="0"/>
              <a:t>..писание</a:t>
            </a:r>
            <a:br>
              <a:rPr lang="ru-RU" sz="3600" dirty="0"/>
            </a:br>
            <a:r>
              <a:rPr lang="ru-RU" sz="3600" dirty="0"/>
              <a:t>3) пр..</a:t>
            </a:r>
            <a:r>
              <a:rPr lang="ru-RU" sz="3600" dirty="0" err="1"/>
              <a:t>градить</a:t>
            </a:r>
            <a:r>
              <a:rPr lang="ru-RU" sz="3600" dirty="0"/>
              <a:t>, пр..гладить</a:t>
            </a:r>
            <a:br>
              <a:rPr lang="ru-RU" sz="3600" dirty="0"/>
            </a:br>
            <a:r>
              <a:rPr lang="ru-RU" sz="3600" dirty="0"/>
              <a:t>4) во..паление, и..черпать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88582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А3. В каком слове пропущена безударная проверяемая гласная в корне слова?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1) </a:t>
            </a:r>
            <a:r>
              <a:rPr lang="ru-RU" sz="4000" dirty="0" err="1"/>
              <a:t>просл</a:t>
            </a:r>
            <a:r>
              <a:rPr lang="ru-RU" sz="4000" dirty="0"/>
              <a:t>..</a:t>
            </a:r>
            <a:r>
              <a:rPr lang="ru-RU" sz="4000" dirty="0" err="1"/>
              <a:t>дить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2) зам..рать</a:t>
            </a:r>
            <a:br>
              <a:rPr lang="ru-RU" sz="4000" dirty="0"/>
            </a:br>
            <a:r>
              <a:rPr lang="ru-RU" sz="4000" dirty="0"/>
              <a:t>3) </a:t>
            </a:r>
            <a:r>
              <a:rPr lang="ru-RU" sz="4000" dirty="0" err="1"/>
              <a:t>изл</a:t>
            </a:r>
            <a:r>
              <a:rPr lang="ru-RU" sz="4000" dirty="0"/>
              <a:t>..гать</a:t>
            </a:r>
            <a:br>
              <a:rPr lang="ru-RU" sz="4000" dirty="0"/>
            </a:br>
            <a:r>
              <a:rPr lang="ru-RU" sz="4000" dirty="0"/>
              <a:t>4) к..</a:t>
            </a:r>
            <a:r>
              <a:rPr lang="ru-RU" sz="4000" dirty="0" err="1"/>
              <a:t>рзина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87154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А4. В каком варианте ответа НЕ со словом пишется раздельно?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1)(Не) высокие сосенки видны вдоль дороги.</a:t>
            </a:r>
            <a:br>
              <a:rPr lang="ru-RU" sz="3600" dirty="0"/>
            </a:br>
            <a:r>
              <a:rPr lang="ru-RU" sz="3600" dirty="0"/>
              <a:t>2) Солдат (не) был дома пять лет.</a:t>
            </a:r>
            <a:br>
              <a:rPr lang="ru-RU" sz="3600" dirty="0"/>
            </a:br>
            <a:r>
              <a:rPr lang="ru-RU" sz="3600" dirty="0"/>
              <a:t>3) (Не) весёлым, но добрым был этот человек.</a:t>
            </a:r>
            <a:br>
              <a:rPr lang="ru-RU" sz="3600" dirty="0"/>
            </a:br>
            <a:r>
              <a:rPr lang="ru-RU" sz="3600" dirty="0"/>
              <a:t>4) (Не) легко забыть прошлое.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00108"/>
            <a:ext cx="77153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А5. В каком варианте ответа правильно указаны все цифры, на месте которых пишется буква И?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i="1" dirty="0"/>
              <a:t>(Н..)(1) кто (н..)(2) хотел (н..)(3) ссориться, (н..)(4) мириться.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1) 1, 2 </a:t>
            </a:r>
            <a:endParaRPr lang="ru-RU" sz="3200" dirty="0" smtClean="0"/>
          </a:p>
          <a:p>
            <a:r>
              <a:rPr lang="ru-RU" sz="3200" dirty="0" smtClean="0"/>
              <a:t>2</a:t>
            </a:r>
            <a:r>
              <a:rPr lang="ru-RU" sz="3200" dirty="0"/>
              <a:t>) 1, 3, 4 </a:t>
            </a:r>
            <a:endParaRPr lang="ru-RU" sz="3200" dirty="0" smtClean="0"/>
          </a:p>
          <a:p>
            <a:r>
              <a:rPr lang="ru-RU" sz="3200" dirty="0" smtClean="0"/>
              <a:t>3</a:t>
            </a:r>
            <a:r>
              <a:rPr lang="ru-RU" sz="3200" dirty="0"/>
              <a:t>) 3, 4 </a:t>
            </a:r>
            <a:endParaRPr lang="ru-RU" sz="3200" dirty="0" smtClean="0"/>
          </a:p>
          <a:p>
            <a:r>
              <a:rPr lang="ru-RU" sz="3200" dirty="0" smtClean="0"/>
              <a:t>4</a:t>
            </a:r>
            <a:r>
              <a:rPr lang="ru-RU" sz="3200" dirty="0"/>
              <a:t>) 1, 2, 3, 4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0"/>
            <a:ext cx="77153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А6. Укажите предложение с грамматической ошибкой (с нарушением синтаксической нормы). 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1) Ч. Айтматов как-то заметил, что бывают дни, когда всё ладится и жизнь прекрасна. </a:t>
            </a:r>
            <a:br>
              <a:rPr lang="ru-RU" sz="2800" dirty="0"/>
            </a:br>
            <a:r>
              <a:rPr lang="ru-RU" sz="2800" dirty="0"/>
              <a:t>2) В один из осенних дней, освежённых холодным воздухом, лес как будто помолодел. </a:t>
            </a:r>
            <a:br>
              <a:rPr lang="ru-RU" sz="2800" dirty="0"/>
            </a:br>
            <a:r>
              <a:rPr lang="ru-RU" sz="2800" dirty="0"/>
              <a:t>3) Все, кто был против старого Меньшикова, теперь торжествовали. </a:t>
            </a:r>
            <a:br>
              <a:rPr lang="ru-RU" sz="2800" dirty="0"/>
            </a:br>
            <a:r>
              <a:rPr lang="ru-RU" sz="2800" dirty="0"/>
              <a:t>4) Благодаря таланта дирижёра удалось ощутить своеобразие музыки П.И. Чайковского.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001056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А7. Укажите предложение, в котором нужно поставить одну запятую. (Знаки препинания не расставлены.)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1) Только деревья да дома мелькают перед глазами.</a:t>
            </a:r>
            <a:br>
              <a:rPr lang="ru-RU" sz="3200" dirty="0"/>
            </a:br>
            <a:r>
              <a:rPr lang="ru-RU" sz="3200" dirty="0"/>
              <a:t>2) Это был то ли сон то ли призрачное воспоминание.</a:t>
            </a:r>
            <a:br>
              <a:rPr lang="ru-RU" sz="3200" dirty="0"/>
            </a:br>
            <a:r>
              <a:rPr lang="ru-RU" sz="3200" dirty="0"/>
              <a:t>3) Ничего из его наследства не тронуто ни людьми ни временем ни землетрясениями.</a:t>
            </a:r>
            <a:br>
              <a:rPr lang="ru-RU" sz="3200" dirty="0"/>
            </a:br>
            <a:r>
              <a:rPr lang="ru-RU" sz="3200" dirty="0"/>
              <a:t>4) А поля уже резко чернеют пашнями и ярко зеленеют </a:t>
            </a:r>
            <a:r>
              <a:rPr lang="ru-RU" sz="3200" dirty="0" err="1"/>
              <a:t>закустившимися</a:t>
            </a:r>
            <a:r>
              <a:rPr lang="ru-RU" sz="3200" dirty="0"/>
              <a:t> озимыми.</a:t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43"/>
            <a:ext cx="74295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А8. В каком ряду во всех словах пропущена чередующаяся гласная в корне?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1) </a:t>
            </a:r>
            <a:r>
              <a:rPr lang="ru-RU" sz="3600" dirty="0" err="1"/>
              <a:t>прик</a:t>
            </a:r>
            <a:r>
              <a:rPr lang="ru-RU" sz="3600" dirty="0"/>
              <a:t>..</a:t>
            </a:r>
            <a:r>
              <a:rPr lang="ru-RU" sz="3600" dirty="0" err="1"/>
              <a:t>саться</a:t>
            </a:r>
            <a:r>
              <a:rPr lang="ru-RU" sz="3600" dirty="0"/>
              <a:t>, зам..</a:t>
            </a:r>
            <a:r>
              <a:rPr lang="ru-RU" sz="3600" dirty="0" err="1"/>
              <a:t>реть</a:t>
            </a:r>
            <a:r>
              <a:rPr lang="ru-RU" sz="3600" dirty="0"/>
              <a:t>, </a:t>
            </a:r>
            <a:r>
              <a:rPr lang="ru-RU" sz="3600" dirty="0" err="1"/>
              <a:t>покл</a:t>
            </a:r>
            <a:r>
              <a:rPr lang="ru-RU" sz="3600" dirty="0"/>
              <a:t>..</a:t>
            </a:r>
            <a:r>
              <a:rPr lang="ru-RU" sz="3600" dirty="0" err="1"/>
              <a:t>ниться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2) прим..</a:t>
            </a:r>
            <a:r>
              <a:rPr lang="ru-RU" sz="3600" dirty="0" err="1"/>
              <a:t>рять</a:t>
            </a:r>
            <a:r>
              <a:rPr lang="ru-RU" sz="3600" dirty="0"/>
              <a:t>, </a:t>
            </a:r>
            <a:r>
              <a:rPr lang="ru-RU" sz="3600" dirty="0" err="1"/>
              <a:t>прол</a:t>
            </a:r>
            <a:r>
              <a:rPr lang="ru-RU" sz="3600" dirty="0"/>
              <a:t>..жить, </a:t>
            </a:r>
            <a:r>
              <a:rPr lang="ru-RU" sz="3600" dirty="0" err="1"/>
              <a:t>просл</a:t>
            </a:r>
            <a:r>
              <a:rPr lang="ru-RU" sz="3600" dirty="0"/>
              <a:t>..</a:t>
            </a:r>
            <a:r>
              <a:rPr lang="ru-RU" sz="3600" dirty="0" err="1"/>
              <a:t>зиться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3) </a:t>
            </a:r>
            <a:r>
              <a:rPr lang="ru-RU" sz="3600" dirty="0" err="1"/>
              <a:t>просл</a:t>
            </a:r>
            <a:r>
              <a:rPr lang="ru-RU" sz="3600" dirty="0"/>
              <a:t>..</a:t>
            </a:r>
            <a:r>
              <a:rPr lang="ru-RU" sz="3600" dirty="0" err="1"/>
              <a:t>дить</a:t>
            </a:r>
            <a:r>
              <a:rPr lang="ru-RU" sz="3600" dirty="0"/>
              <a:t>, зав..</a:t>
            </a:r>
            <a:r>
              <a:rPr lang="ru-RU" sz="3600" dirty="0" err="1"/>
              <a:t>зать</a:t>
            </a:r>
            <a:r>
              <a:rPr lang="ru-RU" sz="3600" dirty="0"/>
              <a:t>, </a:t>
            </a:r>
            <a:r>
              <a:rPr lang="ru-RU" sz="3600" dirty="0" err="1"/>
              <a:t>прогл</a:t>
            </a:r>
            <a:r>
              <a:rPr lang="ru-RU" sz="3600" dirty="0"/>
              <a:t>..</a:t>
            </a:r>
            <a:r>
              <a:rPr lang="ru-RU" sz="3600" dirty="0" err="1"/>
              <a:t>тить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4) </a:t>
            </a:r>
            <a:r>
              <a:rPr lang="ru-RU" sz="3600" dirty="0" err="1"/>
              <a:t>прив</a:t>
            </a:r>
            <a:r>
              <a:rPr lang="ru-RU" sz="3600" dirty="0"/>
              <a:t>..</a:t>
            </a:r>
            <a:r>
              <a:rPr lang="ru-RU" sz="3600" dirty="0" err="1"/>
              <a:t>зать</a:t>
            </a:r>
            <a:r>
              <a:rPr lang="ru-RU" sz="3600" dirty="0"/>
              <a:t>, </a:t>
            </a:r>
            <a:r>
              <a:rPr lang="ru-RU" sz="3600" dirty="0" err="1"/>
              <a:t>попл</a:t>
            </a:r>
            <a:r>
              <a:rPr lang="ru-RU" sz="3600" dirty="0"/>
              <a:t>..</a:t>
            </a:r>
            <a:r>
              <a:rPr lang="ru-RU" sz="3600" dirty="0" err="1"/>
              <a:t>вок</a:t>
            </a:r>
            <a:r>
              <a:rPr lang="ru-RU" sz="3600" dirty="0"/>
              <a:t>, гр..шить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"/>
            <a:ext cx="8715404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А9. В каком варианте ответа правильно указаны все цифры, на месте которых в предложении должны стоять запятые?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Вздрагивая от холода(1) щенок(2) потерявший хозяина(3) забился под крыльцо дома(4) и заснул.</a:t>
            </a:r>
            <a:br>
              <a:rPr lang="ru-RU" sz="3600" dirty="0"/>
            </a:br>
            <a:r>
              <a:rPr lang="ru-RU" sz="3600" dirty="0"/>
              <a:t>1) </a:t>
            </a:r>
            <a:r>
              <a:rPr lang="ru-RU" sz="3600" dirty="0" smtClean="0"/>
              <a:t>1,2</a:t>
            </a:r>
          </a:p>
          <a:p>
            <a:r>
              <a:rPr lang="ru-RU" sz="3600" dirty="0" smtClean="0"/>
              <a:t>2</a:t>
            </a:r>
            <a:r>
              <a:rPr lang="ru-RU" sz="3600" dirty="0"/>
              <a:t>) 1,2,3 </a:t>
            </a:r>
            <a:endParaRPr lang="ru-RU" sz="3600" dirty="0" smtClean="0"/>
          </a:p>
          <a:p>
            <a:r>
              <a:rPr lang="ru-RU" sz="3600" dirty="0" smtClean="0"/>
              <a:t>3</a:t>
            </a:r>
            <a:r>
              <a:rPr lang="ru-RU" sz="3600" dirty="0"/>
              <a:t>) 2,3,4 </a:t>
            </a:r>
            <a:endParaRPr lang="ru-RU" sz="3600" dirty="0" smtClean="0"/>
          </a:p>
          <a:p>
            <a:r>
              <a:rPr lang="ru-RU" sz="3600" dirty="0" smtClean="0"/>
              <a:t>4</a:t>
            </a:r>
            <a:r>
              <a:rPr lang="ru-RU" sz="3600" dirty="0"/>
              <a:t>) 1,3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</TotalTime>
  <Words>150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JUK</dc:creator>
  <cp:lastModifiedBy>JUK</cp:lastModifiedBy>
  <cp:revision>6</cp:revision>
  <dcterms:created xsi:type="dcterms:W3CDTF">2016-11-07T16:07:14Z</dcterms:created>
  <dcterms:modified xsi:type="dcterms:W3CDTF">2016-11-07T17:01:44Z</dcterms:modified>
</cp:coreProperties>
</file>