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75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6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E7602-8D8A-4929-A2E0-C773D46D7B4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69788-5F78-4D59-9386-ABAC0E7B6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E7602-8D8A-4929-A2E0-C773D46D7B4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69788-5F78-4D59-9386-ABAC0E7B6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E7602-8D8A-4929-A2E0-C773D46D7B4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69788-5F78-4D59-9386-ABAC0E7B6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E7602-8D8A-4929-A2E0-C773D46D7B4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69788-5F78-4D59-9386-ABAC0E7B6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E7602-8D8A-4929-A2E0-C773D46D7B4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69788-5F78-4D59-9386-ABAC0E7B6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E7602-8D8A-4929-A2E0-C773D46D7B4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69788-5F78-4D59-9386-ABAC0E7B6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E7602-8D8A-4929-A2E0-C773D46D7B4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69788-5F78-4D59-9386-ABAC0E7B6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E7602-8D8A-4929-A2E0-C773D46D7B4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69788-5F78-4D59-9386-ABAC0E7B6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E7602-8D8A-4929-A2E0-C773D46D7B4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69788-5F78-4D59-9386-ABAC0E7B6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E7602-8D8A-4929-A2E0-C773D46D7B4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69788-5F78-4D59-9386-ABAC0E7B6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E7602-8D8A-4929-A2E0-C773D46D7B4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69788-5F78-4D59-9386-ABAC0E7B6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E7602-8D8A-4929-A2E0-C773D46D7B4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69788-5F78-4D59-9386-ABAC0E7B6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Dianne-Dengel_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14291"/>
            <a:ext cx="8358246" cy="5844404"/>
          </a:xfrm>
        </p:spPr>
      </p:pic>
    </p:spTree>
  </p:cSld>
  <p:clrMapOvr>
    <a:masterClrMapping/>
  </p:clrMapOvr>
  <p:transition spd="slow" advClick="0" advTm="6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f6dfcf7e2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214290"/>
            <a:ext cx="7358114" cy="5911873"/>
          </a:xfrm>
        </p:spPr>
      </p:pic>
    </p:spTree>
  </p:cSld>
  <p:clrMapOvr>
    <a:masterClrMapping/>
  </p:clrMapOvr>
  <p:transition advClick="0" advTm="4000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 октябр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571480"/>
            <a:ext cx="8072494" cy="5554683"/>
          </a:xfrm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a0f6fd30890255829ecc21331fc317c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500042"/>
            <a:ext cx="7786741" cy="5626121"/>
          </a:xfrm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tolia8648060m_65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642918"/>
            <a:ext cx="8001056" cy="5483245"/>
          </a:xfrm>
        </p:spPr>
      </p:pic>
    </p:spTree>
  </p:cSld>
  <p:clrMapOvr>
    <a:masterClrMapping/>
  </p:clrMapOvr>
  <p:transition advClick="0" advTm="6000"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3dadf5d40e4216721f324add1b3a1b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428604"/>
            <a:ext cx="7929617" cy="5697559"/>
          </a:xfrm>
        </p:spPr>
      </p:pic>
    </p:spTree>
  </p:cSld>
  <p:clrMapOvr>
    <a:masterClrMapping/>
  </p:clrMapOvr>
  <p:transition advClick="0" advTm="4000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U2wYl3-AuJU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357166"/>
            <a:ext cx="7929618" cy="5786478"/>
          </a:xfrm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d2a709aebe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099" y="500042"/>
            <a:ext cx="7286677" cy="5626121"/>
          </a:xfrm>
        </p:spPr>
      </p:pic>
    </p:spTree>
  </p:cSld>
  <p:clrMapOvr>
    <a:masterClrMapping/>
  </p:clrMapOvr>
  <p:transition advClick="0" advTm="4000"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41d8cd98f00b204e9800998ecf8427e_9356_jpg_600x600_q8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571480"/>
            <a:ext cx="8143932" cy="5572164"/>
          </a:xfrm>
        </p:spPr>
      </p:pic>
    </p:spTree>
  </p:cSld>
  <p:clrMapOvr>
    <a:masterClrMapping/>
  </p:clrMapOvr>
  <p:transition advClick="0" advTm="5000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isfrutarVid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14290"/>
            <a:ext cx="8358246" cy="5857916"/>
          </a:xfrm>
        </p:spPr>
      </p:pic>
    </p:spTree>
  </p:cSld>
  <p:clrMapOvr>
    <a:masterClrMapping/>
  </p:clrMapOvr>
  <p:transition advTm="4000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571480"/>
            <a:ext cx="7358114" cy="5929354"/>
          </a:xfrm>
        </p:spPr>
      </p:pic>
    </p:spTree>
  </p:cSld>
  <p:clrMapOvr>
    <a:masterClrMapping/>
  </p:clrMapOvr>
  <p:transition advTm="4000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granny-and-i-gran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7" y="285728"/>
            <a:ext cx="7715304" cy="5706291"/>
          </a:xfrm>
        </p:spPr>
      </p:pic>
    </p:spTree>
  </p:cSld>
  <p:clrMapOvr>
    <a:masterClrMapping/>
  </p:clrMapOvr>
  <p:transition advClick="0" advTm="4000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500042"/>
            <a:ext cx="7858180" cy="5626121"/>
          </a:xfrm>
        </p:spPr>
      </p:pic>
    </p:spTree>
  </p:cSld>
  <p:clrMapOvr>
    <a:masterClrMapping/>
  </p:clrMapOvr>
  <p:transition advTm="4000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Wave2">
              <a:avLst/>
            </a:prstTxWarp>
            <a:normAutofit/>
          </a:bodyPr>
          <a:lstStyle/>
          <a:p>
            <a:r>
              <a:rPr lang="ru-RU" sz="6000" b="1" dirty="0" smtClean="0">
                <a:solidFill>
                  <a:srgbClr val="00B0F0"/>
                </a:solidFill>
              </a:rPr>
              <a:t>Мы Вас очень любим!</a:t>
            </a:r>
            <a:endParaRPr lang="ru-RU" sz="6000" b="1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92269799_large_3747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6176" y="1600200"/>
            <a:ext cx="6031648" cy="4525963"/>
          </a:xfrm>
        </p:spPr>
      </p:pic>
    </p:spTree>
  </p:cSld>
  <p:clrMapOvr>
    <a:masterClrMapping/>
  </p:clrMapOvr>
  <p:transition advTm="20000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242229_artico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0"/>
            <a:ext cx="7643865" cy="6286520"/>
          </a:xfrm>
        </p:spPr>
      </p:pic>
    </p:spTree>
  </p:cSld>
  <p:clrMapOvr>
    <a:masterClrMapping/>
  </p:clrMapOvr>
  <p:transition advClick="0" advTm="4000">
    <p:pull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571480"/>
            <a:ext cx="7500989" cy="5554683"/>
          </a:xfrm>
        </p:spPr>
      </p:pic>
    </p:spTree>
  </p:cSld>
  <p:clrMapOvr>
    <a:masterClrMapping/>
  </p:clrMapOvr>
  <p:transition advClick="0" advTm="6000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fotolia_33433016_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428604"/>
            <a:ext cx="8001056" cy="5696765"/>
          </a:xfrm>
        </p:spPr>
      </p:pic>
    </p:spTree>
  </p:cSld>
  <p:clrMapOvr>
    <a:masterClrMapping/>
  </p:clrMapOvr>
  <p:transition advClick="0" advTm="6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90487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500042"/>
            <a:ext cx="8286808" cy="5626121"/>
          </a:xfrm>
        </p:spPr>
      </p:pic>
    </p:spTree>
  </p:cSld>
  <p:clrMapOvr>
    <a:masterClrMapping/>
  </p:clrMapOvr>
  <p:transition advClick="0" advTm="600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6435b1cd72f0e4b68888da850784ca3.kamchatk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571480"/>
            <a:ext cx="8072494" cy="5572164"/>
          </a:xfrm>
        </p:spPr>
      </p:pic>
    </p:spTree>
  </p:cSld>
  <p:clrMapOvr>
    <a:masterClrMapping/>
  </p:clrMapOvr>
  <p:transition advTm="6000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007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642918"/>
            <a:ext cx="7358114" cy="5357850"/>
          </a:xfrm>
        </p:spPr>
      </p:pic>
    </p:spTree>
  </p:cSld>
  <p:clrMapOvr>
    <a:masterClrMapping/>
  </p:clrMapOvr>
  <p:transition advTm="4000">
    <p:cover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27abfced5f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500042"/>
            <a:ext cx="8001056" cy="5626121"/>
          </a:xfrm>
        </p:spPr>
      </p:pic>
    </p:spTree>
  </p:cSld>
  <p:clrMapOvr>
    <a:masterClrMapping/>
  </p:clrMapOvr>
  <p:transition advTm="4000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5</Words>
  <Application>Microsoft Office PowerPoint</Application>
  <PresentationFormat>Экран (4:3)</PresentationFormat>
  <Paragraphs>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Мы Вас очень любим!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BEST</dc:creator>
  <cp:lastModifiedBy>BEST</cp:lastModifiedBy>
  <cp:revision>8</cp:revision>
  <dcterms:created xsi:type="dcterms:W3CDTF">2013-09-29T15:05:19Z</dcterms:created>
  <dcterms:modified xsi:type="dcterms:W3CDTF">2001-12-31T21:21:41Z</dcterms:modified>
</cp:coreProperties>
</file>