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3" r:id="rId9"/>
    <p:sldId id="270" r:id="rId10"/>
    <p:sldId id="269" r:id="rId11"/>
    <p:sldId id="264" r:id="rId12"/>
    <p:sldId id="265" r:id="rId13"/>
    <p:sldId id="266" r:id="rId14"/>
    <p:sldId id="267" r:id="rId15"/>
    <p:sldId id="273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C2E10B-3ACC-434F-A101-95256CE6149C}" type="datetimeFigureOut">
              <a:rPr lang="ru-RU" smtClean="0"/>
              <a:pPr/>
              <a:t>15.05.2017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121049-59DD-4E6E-B1AB-FE1FB4B7A79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64294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МОБУ СОШ №21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928670"/>
            <a:ext cx="6400800" cy="492922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 проекта: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200" b="1" dirty="0" smtClean="0"/>
              <a:t>Декорирование стеклянных баночек с помощью шпагата.</a:t>
            </a:r>
            <a:endParaRPr lang="ru-RU" sz="4200" dirty="0" smtClean="0"/>
          </a:p>
          <a:p>
            <a:pPr algn="ctr"/>
            <a:endParaRPr lang="ru-RU" sz="4200" dirty="0" smtClean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Выполнила: ученица 3 класса е </a:t>
            </a:r>
          </a:p>
          <a:p>
            <a:pPr algn="r"/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Гезуло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Арина</a:t>
            </a:r>
          </a:p>
          <a:p>
            <a:pPr algn="r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Руководитель: Зубко Любовь Сергеевна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Ход работы: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8" name="Picture 4" descr="F:\JN8wL3-9D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714488"/>
            <a:ext cx="2412996" cy="4286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2910" y="1785926"/>
            <a:ext cx="52864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3. Высушенную заготовку начинаем декорировать.</a:t>
            </a:r>
          </a:p>
          <a:p>
            <a:r>
              <a:rPr lang="ru-RU" sz="4000" dirty="0" smtClean="0"/>
              <a:t> 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Результаты моих работ: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ts4OZLOsOb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2643206" cy="4702904"/>
          </a:xfrm>
          <a:prstGeom prst="rect">
            <a:avLst/>
          </a:prstGeom>
          <a:noFill/>
        </p:spPr>
      </p:pic>
      <p:pic>
        <p:nvPicPr>
          <p:cNvPr id="2051" name="Picture 3" descr="F:\XsRdocq1Pr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857364"/>
            <a:ext cx="2428892" cy="4321586"/>
          </a:xfrm>
          <a:prstGeom prst="rect">
            <a:avLst/>
          </a:prstGeom>
          <a:noFill/>
        </p:spPr>
      </p:pic>
      <p:pic>
        <p:nvPicPr>
          <p:cNvPr id="2052" name="Picture 4" descr="F:\IScpj--0vY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928802"/>
            <a:ext cx="264995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Результаты моих работ: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SJ2nEWgduR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2643206" cy="4702904"/>
          </a:xfrm>
          <a:prstGeom prst="rect">
            <a:avLst/>
          </a:prstGeom>
          <a:noFill/>
        </p:spPr>
      </p:pic>
      <p:pic>
        <p:nvPicPr>
          <p:cNvPr id="3075" name="Picture 3" descr="F:\GwDu-rvdW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071678"/>
            <a:ext cx="2571769" cy="4575800"/>
          </a:xfrm>
          <a:prstGeom prst="rect">
            <a:avLst/>
          </a:prstGeom>
          <a:noFill/>
        </p:spPr>
      </p:pic>
      <p:pic>
        <p:nvPicPr>
          <p:cNvPr id="3076" name="Picture 4" descr="F:\biXM2acsKa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6643" y="1857364"/>
            <a:ext cx="264995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Результаты моих работ: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D3bO5zAMvm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85926"/>
            <a:ext cx="2690103" cy="4786346"/>
          </a:xfrm>
          <a:prstGeom prst="rect">
            <a:avLst/>
          </a:prstGeom>
          <a:noFill/>
        </p:spPr>
      </p:pic>
      <p:pic>
        <p:nvPicPr>
          <p:cNvPr id="4099" name="Picture 3" descr="F:\zvVpVo3B-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785926"/>
            <a:ext cx="2714644" cy="4830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Результаты моих работ: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ctMz_LUhJp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7941753" cy="4467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7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   </a:t>
            </a:r>
            <a:r>
              <a:rPr lang="ru-RU" sz="4400" dirty="0" smtClean="0">
                <a:solidFill>
                  <a:srgbClr val="FF0000"/>
                </a:solidFill>
              </a:rPr>
              <a:t>Результаты </a:t>
            </a:r>
            <a:r>
              <a:rPr lang="ru-RU" sz="4400" dirty="0">
                <a:solidFill>
                  <a:srgbClr val="FF0000"/>
                </a:solidFill>
              </a:rPr>
              <a:t>моего исследования </a:t>
            </a:r>
            <a:r>
              <a:rPr lang="ru-RU" sz="4400" dirty="0"/>
              <a:t>могут быть использованы учениками школы на занятиях кружков и всеми, кто желает своими руками украсить интерьер дома.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62074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45719"/>
          </a:xfrm>
        </p:spPr>
        <p:txBody>
          <a:bodyPr>
            <a:noAutofit/>
          </a:bodyPr>
          <a:lstStyle/>
          <a:p>
            <a:pPr algn="ctr"/>
            <a:endParaRPr lang="ru-RU" sz="7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:\XsRdocq1Pr8.jpg"/>
          <p:cNvPicPr>
            <a:picLocks noChangeAspect="1" noChangeArrowheads="1"/>
          </p:cNvPicPr>
          <p:nvPr/>
        </p:nvPicPr>
        <p:blipFill>
          <a:blip r:embed="rId2" cstate="print"/>
          <a:srcRect l="23529" t="26449" r="32353" b="17347"/>
          <a:stretch>
            <a:fillRect/>
          </a:stretch>
        </p:blipFill>
        <p:spPr bwMode="auto">
          <a:xfrm>
            <a:off x="6143636" y="785794"/>
            <a:ext cx="2613790" cy="5924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0" y="1714488"/>
            <a:ext cx="61436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300" b="1" i="1" dirty="0" smtClean="0"/>
              <a:t> Научиться самостоятельно декорировать баночки шпагатом</a:t>
            </a:r>
            <a:endParaRPr lang="ru-RU" sz="53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714356"/>
            <a:ext cx="5143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2915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4000" dirty="0" smtClean="0"/>
              <a:t>Узнать что такое декор.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Кто такой декоратор.</a:t>
            </a:r>
          </a:p>
          <a:p>
            <a:pPr marL="514350" indent="-514350">
              <a:buAutoNum type="arabicPeriod"/>
            </a:pPr>
            <a:r>
              <a:rPr lang="ru-RU" sz="4000" dirty="0" smtClean="0"/>
              <a:t>Кто впервые задекорировал банку.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4</a:t>
            </a:r>
            <a:r>
              <a:rPr lang="ru-RU" sz="4000" dirty="0" smtClean="0"/>
              <a:t>.Изучить технологию декорирования баночек шпагатом.</a:t>
            </a:r>
          </a:p>
          <a:p>
            <a:pPr lvl="0">
              <a:buNone/>
            </a:pP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5</a:t>
            </a:r>
            <a:r>
              <a:rPr lang="ru-RU" sz="4000" dirty="0" smtClean="0"/>
              <a:t>. Самостоятельно декорировать стеклянные баночки.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229600" cy="5857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декор?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ДЕКО́Р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(от лат.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decoro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— украшаю) — элемент отделки сооружения, интерьера или предмета, дополняющий форму, материал и основную отделку. Является основным средством выражения связи декорируемого с культурными ценностями.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27971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такой декоратор?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Декоратор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– это специалист по украшению интерьеров, а также театральный художник, пишущий декорации на основе рисунков других художников. 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e432178ad6714596ef086538613eba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43306" y="3071810"/>
            <a:ext cx="4824428" cy="36711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впервые задекорировал банку?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err="1" smtClean="0"/>
              <a:t>Джули</a:t>
            </a:r>
            <a:r>
              <a:rPr lang="ru-RU" sz="4800" dirty="0" smtClean="0"/>
              <a:t> </a:t>
            </a:r>
            <a:r>
              <a:rPr lang="ru-RU" sz="4800" dirty="0" err="1" smtClean="0"/>
              <a:t>Маллиган</a:t>
            </a:r>
            <a:r>
              <a:rPr lang="ru-RU" sz="4800" dirty="0" smtClean="0"/>
              <a:t> 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9004c2d823b1f6c9c1bce84cfe513cd1_400x40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282" y="2357430"/>
            <a:ext cx="3967170" cy="3967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Нам понадобится: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714488"/>
            <a:ext cx="57150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Банка (бутылка)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Клей ПВА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Клеевой пистолет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Шпагат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Кружево, зёрна кофе,  бусины разного цвета и формы, розочки. </a:t>
            </a:r>
          </a:p>
          <a:p>
            <a:pPr marL="742950" indent="-742950">
              <a:buAutoNum type="arabicPeriod"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Ход работы: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F:\bkDBCt3XRe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571612"/>
            <a:ext cx="2357454" cy="4187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1714488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Очищаем банку (бутылку).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Ход работы: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xoXeNwSlcN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5571" y="1928226"/>
            <a:ext cx="2372780" cy="4214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42910" y="1785926"/>
            <a:ext cx="52864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2. Банку (бутылку) намазываем клеем ПВА. Затем начинаем плотно обматывать банку (бутылку) шпагатом. Сушим 1 день.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190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МОБУ СОШ №21</vt:lpstr>
      <vt:lpstr>Презентация PowerPoint</vt:lpstr>
      <vt:lpstr>Задачи проекта:</vt:lpstr>
      <vt:lpstr>Что такое декор? ДЕКО́Р (от лат. decoro — украшаю) — элемент отделки сооружения, интерьера или предмета, дополняющий форму, материал и основную отделку. Является основным средством выражения связи декорируемого с культурными ценностями. </vt:lpstr>
      <vt:lpstr>Кто такой декоратор? Декоратор – это специалист по украшению интерьеров, а также театральный художник, пишущий декорации на основе рисунков других художников. </vt:lpstr>
      <vt:lpstr>Кто впервые задекорировал банку? Джули Маллиган . </vt:lpstr>
      <vt:lpstr>Нам понадобится:</vt:lpstr>
      <vt:lpstr>Ход работы:</vt:lpstr>
      <vt:lpstr>Ход работы:</vt:lpstr>
      <vt:lpstr>Ход работы:</vt:lpstr>
      <vt:lpstr>Результаты моих работ:</vt:lpstr>
      <vt:lpstr>Результаты моих работ:</vt:lpstr>
      <vt:lpstr>Результаты моих работ:</vt:lpstr>
      <vt:lpstr>Результаты моих работ:</vt:lpstr>
      <vt:lpstr>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МОБУ СОШ №21</dc:title>
  <dc:creator>Администратор</dc:creator>
  <cp:lastModifiedBy>пользователь</cp:lastModifiedBy>
  <cp:revision>36</cp:revision>
  <dcterms:created xsi:type="dcterms:W3CDTF">2017-04-11T12:06:19Z</dcterms:created>
  <dcterms:modified xsi:type="dcterms:W3CDTF">2017-05-15T05:38:50Z</dcterms:modified>
</cp:coreProperties>
</file>