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6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Русские богатыри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2krota.ru/uploads/posts/2008-10/thumbs/1223049203_103812-DOR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erepoloh.org/wp-content/uploads/2013/02/tri-silach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0.liveinternet.ru/images/attach/c/1/73/935/73935468_Giperboreyskoe_voinst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538"/>
            <a:ext cx="9144000" cy="679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17.privet.ru/lr/0917e000bdc9298ef712203a3eae6b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550"/>
            <a:ext cx="9144000" cy="6872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obraz.volxv.info/main.php?g2_view=core.DownloadItem&amp;g2_itemId=2301&amp;g2_serialNumber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58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creative.su/sites/creative.su/data/XmUserFiles/userfiles/user6030/svyatogor__bogatyr_from_oldrurian_folklor100x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6-tub-ua.yandex.net/i?id=317294056-4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520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42.radikal.ru/i098/1208/0e/fef4e7aaf7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hkolazhizni.ru/img/content/i53/53960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39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11.nnm.ru/7/e/6/5/d/45097998883bbf3ceffe81820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3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Русские богатыри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богатыри</dc:title>
  <dc:creator>Тата</dc:creator>
  <cp:lastModifiedBy>User</cp:lastModifiedBy>
  <cp:revision>2</cp:revision>
  <dcterms:created xsi:type="dcterms:W3CDTF">2013-10-17T10:37:20Z</dcterms:created>
  <dcterms:modified xsi:type="dcterms:W3CDTF">2013-10-17T10:54:36Z</dcterms:modified>
</cp:coreProperties>
</file>