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42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Возрастные особенности детей  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42918"/>
            <a:ext cx="6724600" cy="1129898"/>
          </a:xfrm>
        </p:spPr>
        <p:txBody>
          <a:bodyPr>
            <a:normAutofit/>
          </a:bodyPr>
          <a:lstStyle/>
          <a:p>
            <a:r>
              <a:rPr lang="ru-RU" sz="2800" dirty="0"/>
              <a:t>Младший школьный </a:t>
            </a:r>
            <a:r>
              <a:rPr lang="ru-RU" sz="2800" dirty="0" smtClean="0"/>
              <a:t>возраст</a:t>
            </a:r>
            <a:r>
              <a:rPr lang="en-US" sz="2800" dirty="0"/>
              <a:t>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Ведущий </a:t>
            </a:r>
            <a:r>
              <a:rPr lang="ru-RU" sz="2800" dirty="0" smtClean="0"/>
              <a:t>вид деятельности </a:t>
            </a:r>
            <a:r>
              <a:rPr lang="ru-RU" sz="2800" dirty="0" smtClean="0"/>
              <a:t>– учебный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772816"/>
            <a:ext cx="6580584" cy="208823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Происходит анатомо-физиологическое созревание организма: нервные процессы становятся более подвижны и уравновешены, тем не менее возбуждение преобладает над торможением.</a:t>
            </a:r>
          </a:p>
          <a:p>
            <a:r>
              <a:rPr lang="ru-RU" dirty="0" smtClean="0"/>
              <a:t>Возрастает физиологическая выносливость, работоспособность.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20688"/>
            <a:ext cx="6453930" cy="12144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Трудности, с которыми ребенок сталкивается в школе.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916832"/>
            <a:ext cx="6884838" cy="388843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Резкое изменение режима дня.</a:t>
            </a:r>
          </a:p>
          <a:p>
            <a:r>
              <a:rPr lang="ru-RU" dirty="0" smtClean="0"/>
              <a:t>Трудность, которая проистекает из характера взаимоотношений с учителем и с товарищами по классу. Учитель – тот человек, который постоянно оценивает ребенка.</a:t>
            </a:r>
          </a:p>
          <a:p>
            <a:r>
              <a:rPr lang="ru-RU" dirty="0" smtClean="0"/>
              <a:t>Функциональные отклонения: нарушения сна, аппетита, дети капризны, возрастает интерес к игрушкам, увеличивается количество заболеваний.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632848" cy="158417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Трудности, которые связаны с отрицательным отношением к школе и нежеланием учится.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071678"/>
            <a:ext cx="6436568" cy="3733586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У ребенка сформирована установка на отказ от усилий.</a:t>
            </a:r>
          </a:p>
          <a:p>
            <a:r>
              <a:rPr lang="ru-RU" dirty="0" smtClean="0"/>
              <a:t>Дома заранее сформировали страх перед школой.</a:t>
            </a:r>
          </a:p>
          <a:p>
            <a:r>
              <a:rPr lang="ru-RU" dirty="0" smtClean="0"/>
              <a:t>Когда рисуют школьную жизнь и успехи ребенка в радужных тонах, а реальность оказывается совершенно другой.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20040"/>
            <a:ext cx="6364560" cy="182307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Потребности детей младшего школьного возраста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916832"/>
            <a:ext cx="6580584" cy="158417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Потребность в свободных действиях и движениях.</a:t>
            </a:r>
          </a:p>
          <a:p>
            <a:r>
              <a:rPr lang="ru-RU" dirty="0" smtClean="0"/>
              <a:t>Потребность познания действительности в новых впечатлениях.</a:t>
            </a:r>
          </a:p>
          <a:p>
            <a:r>
              <a:rPr lang="ru-RU" dirty="0" smtClean="0"/>
              <a:t>Потребность в игре.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Динамика мотивов у младших школьников.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Сначала у ребенка проявляется интерес к внешней стороне пребывания в школе.</a:t>
            </a:r>
          </a:p>
          <a:p>
            <a:r>
              <a:rPr lang="ru-RU" dirty="0" smtClean="0"/>
              <a:t>Возникает интерес к первым результатам учебной деятельности.</a:t>
            </a:r>
          </a:p>
          <a:p>
            <a:r>
              <a:rPr lang="ru-RU" dirty="0" smtClean="0"/>
              <a:t>Возникает интерес к процессу и содержанию учения.</a:t>
            </a:r>
          </a:p>
          <a:p>
            <a:r>
              <a:rPr lang="ru-RU" dirty="0" smtClean="0"/>
              <a:t>Интерес к способам добывания знаний.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Особенности познавательной сферы.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Внимание: преобладает непроизвольное внимание. Произвольное внимание неустойчиво очень узкое по объему.</a:t>
            </a:r>
          </a:p>
          <a:p>
            <a:r>
              <a:rPr lang="ru-RU" dirty="0" smtClean="0"/>
              <a:t>Уровень распределения внимания невысокий (не справляются с написанием диктанта).</a:t>
            </a:r>
          </a:p>
          <a:p>
            <a:r>
              <a:rPr lang="ru-RU" dirty="0" smtClean="0"/>
              <a:t>Трудности с переключением внимания (переход от одного урока к другому).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27551" y="857233"/>
            <a:ext cx="6944850" cy="221172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Память носит наглядно-образный характер.</a:t>
            </a:r>
          </a:p>
          <a:p>
            <a:r>
              <a:rPr lang="ru-RU" dirty="0" smtClean="0"/>
              <a:t>Более развито непроизвольное запоминание.</a:t>
            </a:r>
          </a:p>
          <a:p>
            <a:r>
              <a:rPr lang="ru-RU" dirty="0" smtClean="0"/>
              <a:t>Преобладают приемы механического запоминания.</a:t>
            </a:r>
          </a:p>
          <a:p>
            <a:r>
              <a:rPr lang="ru-RU" dirty="0" smtClean="0"/>
              <a:t>Воспроизведение чаще всего дословно.</a:t>
            </a:r>
          </a:p>
          <a:p>
            <a:r>
              <a:rPr lang="ru-RU" dirty="0" smtClean="0"/>
              <a:t>Преобладает наглядно-образное мышление.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20040"/>
            <a:ext cx="6364560" cy="182307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Основные новообразования детей младшего школьного возраста.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772816"/>
            <a:ext cx="6436568" cy="19442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Формирование произвольности: произвольность психических процессов и произвольность поведения.</a:t>
            </a:r>
          </a:p>
          <a:p>
            <a:r>
              <a:rPr lang="ru-RU" dirty="0" smtClean="0"/>
              <a:t>Формирование внутреннего плана действия и рефлексии. Это способность выполнять действия в уме.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255</TotalTime>
  <Words>300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Возрастные особенности детей  школьного возраста</vt:lpstr>
      <vt:lpstr>Младший школьный возраст. Ведущий вид деятельности – учебный.</vt:lpstr>
      <vt:lpstr>Трудности, с которыми ребенок сталкивается в школе.</vt:lpstr>
      <vt:lpstr>Трудности, которые связаны с отрицательным отношением к школе и нежеланием учится.</vt:lpstr>
      <vt:lpstr>Потребности детей младшего школьного возраста</vt:lpstr>
      <vt:lpstr>Динамика мотивов у младших школьников.</vt:lpstr>
      <vt:lpstr>Особенности познавательной сферы.</vt:lpstr>
      <vt:lpstr>Презентация PowerPoint</vt:lpstr>
      <vt:lpstr>Основные новообразования детей младшего школьного возраста.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Возрастные особенности детей младшего школьного возраста</dc:title>
  <cp:lastModifiedBy>Osintseva EK</cp:lastModifiedBy>
  <cp:revision>26</cp:revision>
  <dcterms:modified xsi:type="dcterms:W3CDTF">2017-04-27T17:41:32Z</dcterms:modified>
</cp:coreProperties>
</file>