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smiles.33b.ru/smile.101785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smiles.33b.ru/smile.101785.html" TargetMode="Externa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smiles.33b.ru/smile.101785.html" TargetMode="Externa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smiles.33b.ru/smile.101785.html" TargetMode="Externa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476673"/>
            <a:ext cx="7175351" cy="2592288"/>
          </a:xfrm>
        </p:spPr>
        <p:txBody>
          <a:bodyPr/>
          <a:lstStyle/>
          <a:p>
            <a:pPr algn="ctr"/>
            <a:r>
              <a:rPr lang="ru-RU" dirty="0" smtClean="0"/>
              <a:t>ДЫХАТЕЛЬНОЕ УПРАЖНЕНИЕ «ЗАДУЙ СВЕЧУ»</a:t>
            </a: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Цель упражнения: развитие певческого дыхания.</a:t>
            </a:r>
            <a:endParaRPr lang="ru-RU" dirty="0"/>
          </a:p>
        </p:txBody>
      </p:sp>
      <p:pic>
        <p:nvPicPr>
          <p:cNvPr id="4" name="Picture 28" descr="2d42912194ae10c91f02621ba0feac18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89040"/>
            <a:ext cx="2127688" cy="2663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71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3375491"/>
            <a:ext cx="6408352" cy="685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Воздух набираем дружно –</a:t>
            </a:r>
          </a:p>
          <a:p>
            <a:r>
              <a:rPr lang="ru-RU" dirty="0" smtClean="0"/>
              <a:t>Потушить нам свечку нужно!</a:t>
            </a:r>
            <a:endParaRPr lang="ru-RU" dirty="0"/>
          </a:p>
        </p:txBody>
      </p:sp>
      <p:pic>
        <p:nvPicPr>
          <p:cNvPr id="4" name="Picture 28" descr="2d42912194ae10c91f02621ba0feac18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71419"/>
            <a:ext cx="3689493" cy="58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Comp\Documents\КАРТИНКИ И АНИМАШКИ\АНИМАШКИ И КАРТИНКИ\18146256-Illustration-of-Wind-blowing-Mascot-Cloud-Stock-Pho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75406"/>
            <a:ext cx="3240000" cy="2522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35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8" descr="2d42912194ae10c91f02621ba0feac18">
            <a:hlinkClick r:id="rId2"/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68" y="476672"/>
            <a:ext cx="3259428" cy="51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4876800"/>
            <a:ext cx="3456384" cy="914400"/>
          </a:xfrm>
        </p:spPr>
        <p:txBody>
          <a:bodyPr/>
          <a:lstStyle/>
          <a:p>
            <a:r>
              <a:rPr lang="ru-RU" sz="2000" dirty="0" smtClean="0"/>
              <a:t>Воздух снова набираем,</a:t>
            </a:r>
            <a:br>
              <a:rPr lang="ru-RU" sz="2000" dirty="0" smtClean="0"/>
            </a:br>
            <a:r>
              <a:rPr lang="ru-RU" sz="2000" dirty="0" smtClean="0"/>
              <a:t>И толчками выпускаем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5" name="Picture 28" descr="2d42912194ae10c91f02621ba0feac18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087" y="548680"/>
            <a:ext cx="3236793" cy="51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Comp\Documents\КАРТИНКИ И АНИМАШКИ\АНИМАШКИ И КАРТИНКИ\18146256-Illustration-of-Wind-blowing-Mascot-Cloud-Stock-Pho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0"/>
            <a:ext cx="3240000" cy="2522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87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8" descr="2d42912194ae10c91f02621ba0feac18">
            <a:hlinkClick r:id="rId2"/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6" y="1988840"/>
            <a:ext cx="2897268" cy="46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2952328" cy="1800200"/>
          </a:xfrm>
        </p:spPr>
        <p:txBody>
          <a:bodyPr/>
          <a:lstStyle/>
          <a:p>
            <a:r>
              <a:rPr lang="ru-RU" sz="2000" dirty="0" smtClean="0"/>
              <a:t>Снова вдох нам сделать нужно.</a:t>
            </a:r>
            <a:br>
              <a:rPr lang="ru-RU" sz="2000" dirty="0" smtClean="0"/>
            </a:br>
            <a:r>
              <a:rPr lang="ru-RU" sz="2000" dirty="0" smtClean="0"/>
              <a:t>Три свечи потушим дружно.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" name="Picture 28" descr="2d42912194ae10c91f02621ba0feac18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204864"/>
            <a:ext cx="2897268" cy="46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8" descr="2d42912194ae10c91f02621ba0feac18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690" y="2204864"/>
            <a:ext cx="2806728" cy="44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Comp\Documents\КАРТИНКИ И АНИМАШКИ\АНИМАШКИ И КАРТИНКИ\18146256-Illustration-of-Wind-blowing-Mascot-Cloud-Stock-Pho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474" y="-952"/>
            <a:ext cx="3240000" cy="2522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24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29</TotalTime>
  <Words>32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Базовая</vt:lpstr>
      <vt:lpstr>ДЫХАТЕЛЬНОЕ УПРАЖНЕНИЕ «ЗАДУЙ СВЕЧУ»</vt:lpstr>
      <vt:lpstr>Презентация PowerPoint</vt:lpstr>
      <vt:lpstr>Воздух снова набираем, И толчками выпускаем.</vt:lpstr>
      <vt:lpstr>Снова вдох нам сделать нужно. Три свечи потушим дружно.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</dc:creator>
  <cp:lastModifiedBy>Comp</cp:lastModifiedBy>
  <cp:revision>6</cp:revision>
  <dcterms:created xsi:type="dcterms:W3CDTF">2017-03-29T11:08:22Z</dcterms:created>
  <dcterms:modified xsi:type="dcterms:W3CDTF">2017-08-19T04:30:55Z</dcterms:modified>
</cp:coreProperties>
</file>