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8" r:id="rId3"/>
    <p:sldId id="263" r:id="rId4"/>
    <p:sldId id="257" r:id="rId5"/>
    <p:sldId id="258" r:id="rId6"/>
    <p:sldId id="259" r:id="rId7"/>
    <p:sldId id="261" r:id="rId8"/>
    <p:sldId id="262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32656"/>
            <a:ext cx="7848872" cy="4104456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 бюджетное дошкольное образовательное учреждение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детский сад комбинированного вида № 18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Усть-Лабинский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район</a:t>
            </a: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7772400" cy="288032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nstantia" pitchFamily="18" charset="0"/>
              </a:rPr>
              <a:t>Адаптация детей раннего возраста к условиям ДОУ</a:t>
            </a:r>
            <a:endParaRPr lang="ru-RU" sz="4000" dirty="0"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6309320"/>
            <a:ext cx="10081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2017 г.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79912" y="4941168"/>
            <a:ext cx="5076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 старший воспитатель МБДОУ № 18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Захарова Ольга Александровна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nstantia" pitchFamily="18" charset="0"/>
              </a:rPr>
              <a:t/>
            </a:r>
            <a:br>
              <a:rPr lang="ru-RU" dirty="0" smtClean="0">
                <a:latin typeface="Constantia" pitchFamily="18" charset="0"/>
              </a:rPr>
            </a:br>
            <a:r>
              <a:rPr lang="ru-RU" dirty="0" smtClean="0">
                <a:latin typeface="Constantia" pitchFamily="18" charset="0"/>
              </a:rPr>
              <a:t>Работа с родителями</a:t>
            </a:r>
            <a:br>
              <a:rPr lang="ru-RU" dirty="0" smtClean="0">
                <a:latin typeface="Constantia" pitchFamily="18" charset="0"/>
              </a:rPr>
            </a:br>
            <a:endParaRPr lang="ru-RU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484784"/>
            <a:ext cx="8640960" cy="4572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 это время тяжело не только детям, но и их родителям. Поэтому очень важна совместная работа воспитателя с родителями.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Родители очень часто спонтанно относятся к процессу воспитания. Поэтому воспитателю надо уделить этому аспекту особое внимание. С этой целью необходимо разработать перспективный план по работе с родителями: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772400" cy="1143000"/>
          </a:xfrm>
        </p:spPr>
        <p:txBody>
          <a:bodyPr/>
          <a:lstStyle/>
          <a:p>
            <a:r>
              <a:rPr lang="ru-RU" dirty="0" smtClean="0">
                <a:latin typeface="Constantia" pitchFamily="18" charset="0"/>
              </a:rPr>
              <a:t>Мероприятия для родителей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772816"/>
            <a:ext cx="8229600" cy="377301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детского сада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Анкетирование «Давайте познакомимся»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Консультация «Первый раз в детский сад»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Консультация «Все о детском питании»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Родительское собрание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568952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Constantia" pitchFamily="18" charset="0"/>
              </a:rPr>
              <a:t>Показатели завершения адаптации детей</a:t>
            </a:r>
            <a:endParaRPr lang="ru-RU" sz="3600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772816"/>
            <a:ext cx="8507288" cy="424698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Адаптационный период считается законченным, если ребенок с аппетитом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кушает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быстро засыпает и вовремя просыпается в бодром настроении, играет один или со сверстниками, идёт на контакт с персоналом ДОУ.</a:t>
            </a:r>
          </a:p>
          <a:p>
            <a:pPr algn="just">
              <a:buNone/>
            </a:pPr>
            <a:r>
              <a:rPr lang="ru-RU" dirty="0" smtClean="0"/>
              <a:t>        </a:t>
            </a:r>
          </a:p>
          <a:p>
            <a:pPr>
              <a:buNone/>
            </a:pPr>
            <a:endParaRPr lang="ru-RU" sz="4800" i="1" dirty="0" smtClean="0">
              <a:latin typeface="Constantia" pitchFamily="18" charset="0"/>
            </a:endParaRPr>
          </a:p>
          <a:p>
            <a:pPr>
              <a:buNone/>
            </a:pPr>
            <a:endParaRPr lang="ru-RU" sz="4800" i="1" dirty="0" smtClean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2996952"/>
            <a:ext cx="7992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6000" i="1" dirty="0" smtClean="0">
                <a:latin typeface="Constantia" pitchFamily="18" charset="0"/>
              </a:rPr>
              <a:t>Спасибо за внимание!</a:t>
            </a:r>
            <a:endParaRPr lang="ru-RU" sz="6000" i="1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sz="quarter" idx="1"/>
          </p:nvPr>
        </p:nvSpPr>
        <p:spPr>
          <a:xfrm>
            <a:off x="179512" y="1916832"/>
            <a:ext cx="8784976" cy="4572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Под адаптацией понимается процесс вхождения человека в новую для него среду и приспособление к ее условиям. Адаптация является активным процессом, приводящим или к позитивным (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адаптированность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т. е. совокупность всех полезных изменений организма и психики), или негативным (стресс) результатам.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onstantia" pitchFamily="18" charset="0"/>
              </a:rPr>
              <a:t>Задачи воспитания в  адаптационный период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398904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1. Создать для детей атмосферу психологического комфорта.</a:t>
            </a:r>
          </a:p>
          <a:p>
            <a:pPr algn="just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2. Формировать у детей навыки здорового образа жизни, содействовать полноценному физическому развитию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детей:а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) организовать рациональный режим дня в группе, обеспечивающий каждому ребенку физический и психический комфорт;</a:t>
            </a:r>
          </a:p>
          <a:p>
            <a:pPr algn="just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б) формировать у детей привычку к аккуратности и чистоте, прививать простейшие навыки самообслуживания;</a:t>
            </a:r>
          </a:p>
          <a:p>
            <a:pPr algn="just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в) обеспечить понимание детьми смысла выполнения режимных процессов;</a:t>
            </a:r>
          </a:p>
          <a:p>
            <a:pPr algn="just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г) воспитывать у детей потребность в самостоятельной двигательной активности.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3. Закладывать основы будущей личности:</a:t>
            </a:r>
          </a:p>
          <a:p>
            <a:pPr algn="just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а) воспитывать у детей уверенность в самих себе и своих возможностях, развивать активность, инициативность, самостоятельность;</a:t>
            </a:r>
          </a:p>
          <a:p>
            <a:pPr algn="just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б) закладывать основы доверительного отношения детей к взрослым, формируя доверие и привязанность к воспитателю;</a:t>
            </a:r>
          </a:p>
          <a:p>
            <a:pPr algn="just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в) закладывать основы доброжелательного отношения детей друг к другу.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nstantia" pitchFamily="18" charset="0"/>
              </a:rPr>
              <a:t>Причины  длительности адаптационного  периода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1844824"/>
            <a:ext cx="7772400" cy="4572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особенностей высшей нервной деятельности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возраста ребенка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состояния здоровья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разницы в методах воспитания дома и в ДОУ.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Constantia" pitchFamily="18" charset="0"/>
              </a:rPr>
              <a:t>Негативные поведенческие реакции в адаптационный период у детей </a:t>
            </a:r>
            <a:endParaRPr lang="ru-RU" sz="3600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1772816"/>
            <a:ext cx="7704856" cy="413732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упрямство,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грубость,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дерзость,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неуважительное отношение к взрослым , лживость,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болезнь,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страх наказания.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00808"/>
            <a:ext cx="8003232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Constantia" pitchFamily="18" charset="0"/>
              </a:rPr>
              <a:t>Этапы адаптационного периода: </a:t>
            </a:r>
            <a:br>
              <a:rPr lang="ru-RU" sz="3600" dirty="0" smtClean="0">
                <a:latin typeface="Constantia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 этап – Подготовка родителями и воспитателями ребенка к условиям детского сада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2286000"/>
            <a:ext cx="8255768" cy="457200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Готовить ребенка к поступлению в детский сад лучше заранее. Для этого необходимо: с первых дней жизни ребенка укреплять его здоровье, приучать к режиму дня, в первую очередь необходимо привести в соответствие распорядок дня ребенка дома с режимом дошкольного учреждения.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Constantia" pitchFamily="18" charset="0"/>
              </a:rPr>
              <a:t>2 этап – приход в группу детского сада.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8229600" cy="442535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Здесь очень важна организация привычного приема и первые впечатления ребенка.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Предоставление ребёнку собственного  выбора (шкафчика, кроватки, игрушек)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Первую неделю ребенок приходит в детский сад и остается в группе в течение 2-3 часов. За это время он осваивает новые для него помещения, знакомится с другими детьми.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nstantia" pitchFamily="18" charset="0"/>
              </a:rPr>
              <a:t>3 этап – постепенное привыкание.</a:t>
            </a:r>
            <a:br>
              <a:rPr lang="ru-RU" dirty="0" smtClean="0">
                <a:latin typeface="Constantia" pitchFamily="18" charset="0"/>
              </a:rPr>
            </a:br>
            <a:endParaRPr lang="ru-RU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Постепенно малыш начинает осознавать, что новая обстановка не несет опасности.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 и игрушки вызывают у него интерес.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Любознательность и активность. побуждают его отрываться от мамы на безопасное расстояние.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уже может  без слез находиться в группе, подходить к детям, играть рядом с ними.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nstantia" pitchFamily="18" charset="0"/>
              </a:rPr>
              <a:t>Роль игры в период адаптации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556792"/>
            <a:ext cx="8435280" cy="4572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Основной вид деятельности малыша в этом возрасте игра. Основываясь на это знание, нужно выстраивать воспитательную стратегию и находить формы взаимодействия с ребенком.                       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1.Игры, способствующие накоплению детьми опыта общения с малознакомыми взрослыми и детьми «Иди ко мне», «Выдувание мыльных пузырей», «Хоровод с куклой».                                                                         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2. Игры на формирование эмоционального контакта и доверия «Мяч», «Игра с собачкой».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91</TotalTime>
  <Words>409</Words>
  <Application>Microsoft Office PowerPoint</Application>
  <PresentationFormat>Экран (4:3)</PresentationFormat>
  <Paragraphs>70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Справедливость</vt:lpstr>
      <vt:lpstr>Адаптация детей раннего возраста к условиям ДОУ</vt:lpstr>
      <vt:lpstr>Слайд 2</vt:lpstr>
      <vt:lpstr>Задачи воспитания в  адаптационный период</vt:lpstr>
      <vt:lpstr>Причины  длительности адаптационного  периода</vt:lpstr>
      <vt:lpstr>Негативные поведенческие реакции в адаптационный период у детей </vt:lpstr>
      <vt:lpstr>Этапы адаптационного периода:  1 этап – Подготовка родителями и воспитателями ребенка к условиям детского сада  </vt:lpstr>
      <vt:lpstr> 2 этап – приход в группу детского сада. </vt:lpstr>
      <vt:lpstr>3 этап – постепенное привыкание. </vt:lpstr>
      <vt:lpstr>Роль игры в период адаптации</vt:lpstr>
      <vt:lpstr> Работа с родителями </vt:lpstr>
      <vt:lpstr>Мероприятия для родителей</vt:lpstr>
      <vt:lpstr>Показатели завершения адаптации детей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Адатация детей раннего возраста к условиям ДОУ</dc:title>
  <cp:lastModifiedBy>Руководитель</cp:lastModifiedBy>
  <cp:revision>12</cp:revision>
  <dcterms:modified xsi:type="dcterms:W3CDTF">2017-08-13T09:42:04Z</dcterms:modified>
</cp:coreProperties>
</file>