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1" r:id="rId15"/>
    <p:sldId id="272" r:id="rId16"/>
    <p:sldId id="268" r:id="rId17"/>
    <p:sldId id="273" r:id="rId18"/>
    <p:sldId id="274" r:id="rId19"/>
    <p:sldId id="275" r:id="rId20"/>
    <p:sldId id="276" r:id="rId21"/>
    <p:sldId id="267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Рабочий стол\проекты практико-ориентированные\6d5c098112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501122" cy="407196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Практико - ориентированные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проекты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Маслакова Т.А.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7feedd143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258072" cy="14176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3" y="857232"/>
          <a:ext cx="8715436" cy="581570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634125"/>
                <a:gridCol w="2420972"/>
                <a:gridCol w="2481480"/>
                <a:gridCol w="2178859"/>
              </a:tblGrid>
              <a:tr h="560607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Этапы работы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учащихся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педагога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456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1.Организация деятельности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91334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Погружение в проект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Мотивация, постановка проблемы, выбор темы проекта, определение цели, выдвижение задач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Обсуждают с учителем предложенную для изучения информацию. Выделяют проблему. Выдвигают гипотезы. Устанавливают цели.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Знакомит со смыслом проектного подхода и мотивирует учащихся. Помогает в постановке целей, выдвижении задач.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09975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Планирование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Определение источников информации, способов ее сбора и анализа. Выбор способа представления конечного результата (форма отчета). Установление процедур и критериев оценки результатов процесса. Распределение задач (обязанностей) между членами группы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Вырабатывают план действий, определяют сроки, выбирают форму представления результатов. Распределяют обязанности в каждой группе в зависимости от выбранной темы исследования.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Предлагает идеи, высказывает предположения. Объясняет учащимся состав консультативной группы учителей-предметников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6fbf3b0e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214422"/>
          <a:ext cx="8501122" cy="527114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99253"/>
                <a:gridCol w="1961797"/>
                <a:gridCol w="2688388"/>
                <a:gridCol w="3051684"/>
              </a:tblGrid>
              <a:tr h="71438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2.Осуществление деятельности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83664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 информации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 информации, решение промежуточных задач. Выполнение проекта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Поиск, отбор и изучение информации в научной литературе и сети Интернет. Проведение исследования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Помогает в текущей поисковой, аналитической и практической работе (по просьбе). Дает новые задания, когда у учащихся возникает в этом необходимость. Организует консультации с учителями-предметниками. Наблюдает, советует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14608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Обобщение результатов </a:t>
                      </a: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выводов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и синтез полученных результатов с позиции выдвигаемой гипотезы, формулирование выводов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Анализируют информацию, формулируют выводы. Оформляют результаты, готовят материалы для защиты проекта и его презентации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Ненавязчиво контролирует. Оказывает консультативную помощь в подготовке презентации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ма\Рабочий стол\проекты практико-ориентированные\c6c90281a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714488"/>
          <a:ext cx="8286808" cy="485778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585304"/>
                <a:gridCol w="2558100"/>
                <a:gridCol w="2071702"/>
                <a:gridCol w="2071702"/>
              </a:tblGrid>
              <a:tr h="459607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3.Представление результатов деятельности и ее оценка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354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Открытый отчет участников проекта о проделанной работе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Защищают проект, участвуют в обсуждении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Слушает, задает целесообразные вопросы в роли рядового участника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44631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Оценка процесса и 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результата работы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и обобщение результатов работы в целом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достижения поставленной цели.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Рефлексия.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Оценивают индивидуальный вклад каждого члена группы в реализацию проекта, в целом группы.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Самооценка реализации поставленных целей.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достигнутых результатов, причин успехов и неудач.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Участвует в коллективном анализе и оценке результатов проекта.</a:t>
                      </a: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Проводит рефлексию.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72c0c01ad2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6643734" cy="15716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требования к содержанию практико-ориентированных проектов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429684" cy="42862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Реализуя практико-ориентированный проект, педагог может осуществлять следующие виды профессиональной деятельности (все или некоторые):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преподавательская;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производственно-технологическая;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методическая;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научно-исследовательская;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социально-педагогическая и (или) воспитательная;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организационно-управленческая;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культурно-просветительская;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коррекционно-развивающая.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7feedd143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выполнении практико-ориентированных проектов следует опираться на модели исследований-разработок, или прикладных, а не фундаментальных исследований.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жанре «практико-ориентированный проект» не должна состоять только в разработке идеальной модели чего-либо или в «фантазировании на заданную тему». Проект в таком смысле этого слова может содержать описание опыта реализации замысла, описание уже достигнутых результатов и в этом смысле будет приближаться к понятию обобщенного опыта работы.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Крайне желательно, чтобы замысел (отраженный в целях и задачах) практико-ориентированного проекта предусматривал возможность реализации проекта к моменту защиты (хотя бы на уровне предварительных результатов). Возможен также вариант представления предполагаемых результатов в виде четкой формулировки диагностично поставленных целей.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Мама\Рабочий стол\проекты практико-ориентированные\6fbf3b0e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7254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Темы практико-ориентированного проекта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86766" cy="398304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выборе темы необходимо учесть указанные выше требования к содержанию проекта.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формулировках проблем, на решение которых нацелены практико-ориентированные проекты, следует отражать актуальные вопросы.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6d5c098112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5112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Примерные темы практико- ориентированных проектов реализуемых в рамках начальной школы: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358246" cy="4714908"/>
          </a:xfrm>
        </p:spPr>
        <p:txBody>
          <a:bodyPr numCol="2"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Зеленый друг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Покормите птиц зимой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домашние любимцы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Красивая школа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кабинет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Столовая в которой уютно и красиво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Вестибюль школы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 школьных стендов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Территория школы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Зеленая планета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Огород на окне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Цветочная клумба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Чудо рядом с тобой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Айболита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против  полиэтиленовых пакетов</a:t>
            </a:r>
          </a:p>
          <a:p>
            <a:pPr>
              <a:buFont typeface="Wingdings" pitchFamily="2" charset="2"/>
              <a:buChar char="ü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c6c90281a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6858048" cy="11430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Продукты практико-ориентированных проектов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714620"/>
            <a:ext cx="8286808" cy="3929090"/>
          </a:xfrm>
        </p:spPr>
        <p:txBody>
          <a:bodyPr numCol="2">
            <a:normAutofit fontScale="5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Экологические тропы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Кормушки для птиц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Клумбы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Огород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Стенгазеты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Коллажи</a:t>
            </a:r>
          </a:p>
          <a:p>
            <a:pPr>
              <a:buFont typeface="Wingdings" pitchFamily="2" charset="2"/>
              <a:buChar char="ü"/>
            </a:pP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4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Выставки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Ширмы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Стенды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Буклеты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Книжки-малышки</a:t>
            </a:r>
          </a:p>
          <a:p>
            <a:pPr>
              <a:buFont typeface="Wingdings" pitchFamily="2" charset="2"/>
              <a:buChar char="ü"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Альбомы и мн.др.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72c0c01ad2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Структура практико-ориентированного проекта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(оформление педагогом проекта)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8291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Практико-ориентированный проект должен включать следующие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1) Исследовательский проект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(обоснование выбора темы исследования и её актуальности). Основные характеристики проводимого в рамках проекта исследования могут быть изложены в такой логике: после формулировки цели исследовательского проекта формулируется цель исследования, проводимого в рамках проекта, затем цель исследования «разворачивается» в веер задач, после чего рекомендуется указать объект, предмет и гипотезу исследования, описать базу исследования, перечислить методы и этапы исследования.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7feedd143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484030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Теоретическое обоснование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(описание изученности проблемы (история вопроса, методологическая и теоретическая базы исследования и пр.)).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Рекомендуемый объём введения вместе с теоретическим обоснованием – 10-15 страниц печатного текста (или их эквивалент).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(авторская разработка, её реализация, результаты исследования по апробации проекта – предварительные или окончательные).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(выводы по теоретической и практической частям исследования).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Рекомендуемый объём практической части и заключения – до 30 страниц печатного текста (или их эквивалент). При характеристике полученного продукта проекта должно быть обосновано достижение практического результата, обязательно должны содержаться выводы по проведенному исследованию.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 представление приложений в виде схем, таблиц, графиков и 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Мама\Рабочий стол\проекты практико-ориентированные\c6c90281a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972072"/>
          </a:xfrm>
        </p:spPr>
        <p:txBody>
          <a:bodyPr>
            <a:normAutofit fontScale="92500"/>
          </a:bodyPr>
          <a:lstStyle/>
          <a:p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zh-CN" b="1" dirty="0" smtClean="0">
                <a:latin typeface="Times New Roman" pitchFamily="18" charset="0"/>
                <a:cs typeface="Times New Roman" pitchFamily="18" charset="0"/>
              </a:rPr>
              <a:t>Проект - 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специально организованный педагогом и самостоятельно выполняемый учащимися комплекс действий по решению значимой для учащегося проблемы, завершающихся созданием продукта.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214422"/>
            <a:ext cx="4114800" cy="4911741"/>
          </a:xfrm>
        </p:spPr>
        <p:txBody>
          <a:bodyPr>
            <a:normAutofit fontScale="92500"/>
          </a:bodyPr>
          <a:lstStyle/>
          <a:p>
            <a:r>
              <a:rPr lang="ru-RU" altLang="zh-CN" b="1" dirty="0" smtClean="0"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b="1" dirty="0" smtClean="0">
                <a:latin typeface="Times New Roman" pitchFamily="18" charset="0"/>
                <a:cs typeface="Times New Roman" pitchFamily="18" charset="0"/>
              </a:rPr>
              <a:t>проектов 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– технология организации образовательных ситуаций, в которых учащийся ставит и решает собственные проблемы, и технологию сопровождения самостоятельной деятельности учащегося.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6fbf3b0e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15370" cy="492922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(обоснование выбора темы, её актуальности, цель и задачи проекта). Во введении должно содержаться детальное описание предполагаемого результата проекта, которое выполняет, в некотором роде, ту же функцию, которую выполняет гипотеза в исследовательском проекте.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Теоретическое обоснование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(история вопроса и описание теоретических методических оснований решения проблемы проекта).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Рекомендуемый объем введения и теоретического обоснования – 10-15 страниц печатного текста (или их эквивалент).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(авторская разработка, ее реализация, результаты реализации проекта – предварительные или окончательные).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Рекомендуемый объём – до 30 страниц печатного текста (или их эквивалент).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(выводы по теоретической и практической частям исследования. При характеристике полученного продукта проекта должно быть обосновано достижение практического результата).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357166"/>
            <a:ext cx="307183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2) Опытный проект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f04a9a17da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358246" cy="564360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Изучив данный вид проектов, мы пришли к выводу: 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для проектной деятельности необходим арсенал педагогических приемов, 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фактически необходимы навыки педагога исследователя. 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заранее готовых решений нет. Есть только процесс работы над проектом. </a:t>
            </a:r>
          </a:p>
          <a:p>
            <a:pPr>
              <a:lnSpc>
                <a:spcPct val="170000"/>
              </a:lnSpc>
              <a:buFont typeface="Wingdings" pitchFamily="2" charset="2"/>
              <a:buChar char="ü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необходимо вскрыть суть проблемы, выбрать оптимальный путь ее решения, то есть определить продуманную последовательность шагов по реализации некоего, принятого самим учащимся (это обязательно!) решения.</a:t>
            </a:r>
          </a:p>
          <a:p>
            <a:pPr>
              <a:lnSpc>
                <a:spcPct val="170000"/>
              </a:lnSpc>
              <a:buNone/>
            </a:pP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6d5c098112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Мама\Рабочий стол\проекты практико-ориентированные\72c0c01ad2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728" y="142852"/>
            <a:ext cx="7572428" cy="65008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Практико - ориентированные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algn="ctr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Это проекты обязательно предполагающие практический выход. Выполнение изделия удовлетворяющее конкретную потребность и затрагивающее интересы всех участников проекта либо направленное на решение общественных проблем.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Мама\Рабочий стол\проекты практико-ориентированные\7feedd1435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42852"/>
            <a:ext cx="7429552" cy="6500858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реализации такого вида проекта важна не только хорошо продуманная структура проекта, но и хорошая организованная координационная работа по корректировке индивидуальных усилий.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Мама\Рабочий стол\проекты практико-ориентированные\6fbf3b0e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42852"/>
            <a:ext cx="5786478" cy="14287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Координация проектов может быть: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86766" cy="450059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-Непосредственной,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есть с открытой координацией педагог направляет работу, работа в содружестве с учащимися, консультирование, но без навязывания своего решения.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 скрытой координацией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координатор выступает как участник проекта, влияние осуществляет за счет лидерских и профессиональных качеств по критерию компетентности.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Мама\Рабочий стол\проекты практико-ориентированные\f04a9a17da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5112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Практико-ориентированные проекты могут быть классифицированы: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58204" cy="405448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пространству: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внутренние (группа, детский сад, школа, класс),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региональные (область, страна),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международные (с помощью телекоммуникаций, интернет-сети)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Мама\Рабочий стол\проекты практико-ориентированные\c6c90281a8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6" cy="376873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количеству участвующих могут быть: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индивидуальными,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парными,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групповыми.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6d5c098112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7"/>
            <a:ext cx="8215370" cy="41434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времени: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Краткосрочным (разработан на нескольких уроках);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Среднесрочным (от недели до месяца);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Долгосрочным (от месяца до нескольких месяцев).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Рабочий стол\проекты практико-ориентированные\72c0c01ad2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358246" cy="135732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Педагог, применяющий метод проектов должен: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115328" cy="5429288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-создать мотивацию;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-создать образовательную среду;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-определить чему должны научиться ученики в результате работы;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-уметь использовать простые примеры для объяснения сложных явлений;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-представлять возможные способы презентации ситуаций для осмысления проблемы исследования;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-организовать работу (в малых группах, индивидуально);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-владеть способами организации обсуждения (в группах) методов исследования, выдвижения гипотез, аргументирования выводов;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-консультировать (по методу убывающих подсказок);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-иметь критерии объективной оценки.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1306</Words>
  <PresentationFormat>Экран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Практико - ориентированные  проекты  Старший воспитатель Маслакова Т.А.</vt:lpstr>
      <vt:lpstr>Слайд 2</vt:lpstr>
      <vt:lpstr>Слайд 3</vt:lpstr>
      <vt:lpstr>Слайд 4</vt:lpstr>
      <vt:lpstr>Координация проектов может быть: </vt:lpstr>
      <vt:lpstr>Практико-ориентированные проекты могут быть классифицированы:</vt:lpstr>
      <vt:lpstr>Слайд 7</vt:lpstr>
      <vt:lpstr>Слайд 8</vt:lpstr>
      <vt:lpstr>Педагог, применяющий метод проектов должен: </vt:lpstr>
      <vt:lpstr>Этапы работы над проектом: </vt:lpstr>
      <vt:lpstr>Слайд 11</vt:lpstr>
      <vt:lpstr>Слайд 12</vt:lpstr>
      <vt:lpstr>Основные требования к содержанию практико-ориентированных проектов</vt:lpstr>
      <vt:lpstr>Слайд 14</vt:lpstr>
      <vt:lpstr>Темы практико-ориентированного проекта</vt:lpstr>
      <vt:lpstr>Примерные темы практико- ориентированных проектов реализуемых в рамках начальной школы:</vt:lpstr>
      <vt:lpstr>Продукты практико-ориентированных проектов</vt:lpstr>
      <vt:lpstr>Структура практико-ориентированного проекта (оформление педагогом проекта) 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Практико - ориентированный проект</dc:title>
  <cp:lastModifiedBy>Татьяна</cp:lastModifiedBy>
  <cp:revision>22</cp:revision>
  <dcterms:modified xsi:type="dcterms:W3CDTF">2017-08-19T09:07:16Z</dcterms:modified>
</cp:coreProperties>
</file>