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F452D-A7D1-4461-BCBB-99E87111BF34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D9143-D067-427E-8E7C-5F8AEBA444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ш р\novyj-god-rozhdestvo-new-year-christmas-prazdnik-priroda-pejzazh-sneg-zima-noch-doma-elochnye-el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30178" y="-8286832"/>
            <a:ext cx="7000924" cy="4807086"/>
          </a:xfrm>
          <a:prstGeom prst="rect">
            <a:avLst/>
          </a:prstGeom>
          <a:noFill/>
        </p:spPr>
      </p:pic>
      <p:pic>
        <p:nvPicPr>
          <p:cNvPr id="2053" name="Picture 5" descr="C:\Users\Елена\Desktop\ш р\novyj-god-rozhdestvo-new-year-christmas-prazdnik-priroda-pejzazh-sneg-zima-noch-doma-elochnye-el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лена\Desktop\ш р\blgo71x03iq58n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Елена\Desktop\ш р\nativi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Елена\Desktop\ш р\img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Елена\Desktop\ш р\rozhdestvenskaja_koljad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Елена\Desktop\ш р\7bcc91d7-e2ef-4775-8807-e42aff6a4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Елена\Desktop\ш р\15024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Елена\Desktop\ш р\christmas-decoration-2016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2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Елена\Desktop\ш р\24b2ea6a30f9ac48241f0209ec077d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Елена\Desktop\ш р\hello_html_27343d1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48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</cp:revision>
  <dcterms:created xsi:type="dcterms:W3CDTF">2017-01-11T18:23:21Z</dcterms:created>
  <dcterms:modified xsi:type="dcterms:W3CDTF">2017-01-11T18:46:52Z</dcterms:modified>
</cp:coreProperties>
</file>