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76" r:id="rId6"/>
    <p:sldId id="260" r:id="rId7"/>
    <p:sldId id="262" r:id="rId8"/>
    <p:sldId id="263" r:id="rId9"/>
    <p:sldId id="266" r:id="rId10"/>
    <p:sldId id="268" r:id="rId11"/>
    <p:sldId id="269" r:id="rId12"/>
    <p:sldId id="270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F55BC-31D9-4932-9BFB-E474B47997AF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6D13A-EAC2-4434-9C6E-B730B4C488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ocuments\весна переливается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44"/>
            <a:ext cx="9144000" cy="68593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ocuments\соро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\Documents\Solovej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63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ocuments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а\Documents\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Documents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Наступила весна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Ярко светит солнце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 деревьях поют птицы.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Pictures\Безымянный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1285860"/>
            <a:ext cx="10883916" cy="4969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Pictures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0098" y="1000108"/>
            <a:ext cx="10301233" cy="4703907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428596" y="2786058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Елена\Documents\перелет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ocuments\зимующие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ocuments\дяте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Наступила весна.</vt:lpstr>
      <vt:lpstr>Ярко светит солнце.</vt:lpstr>
      <vt:lpstr>На деревьях поют птицы.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10</cp:revision>
  <dcterms:created xsi:type="dcterms:W3CDTF">2017-03-25T14:21:48Z</dcterms:created>
  <dcterms:modified xsi:type="dcterms:W3CDTF">2017-08-20T12:45:35Z</dcterms:modified>
</cp:coreProperties>
</file>