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20"/>
  </p:notesMasterIdLst>
  <p:sldIdLst>
    <p:sldId id="299" r:id="rId2"/>
    <p:sldId id="280" r:id="rId3"/>
    <p:sldId id="261" r:id="rId4"/>
    <p:sldId id="281" r:id="rId5"/>
    <p:sldId id="301" r:id="rId6"/>
    <p:sldId id="263" r:id="rId7"/>
    <p:sldId id="265" r:id="rId8"/>
    <p:sldId id="302" r:id="rId9"/>
    <p:sldId id="266" r:id="rId10"/>
    <p:sldId id="271" r:id="rId11"/>
    <p:sldId id="273" r:id="rId12"/>
    <p:sldId id="274" r:id="rId13"/>
    <p:sldId id="275" r:id="rId14"/>
    <p:sldId id="277" r:id="rId15"/>
    <p:sldId id="279" r:id="rId16"/>
    <p:sldId id="285" r:id="rId17"/>
    <p:sldId id="296" r:id="rId18"/>
    <p:sldId id="29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88581" autoAdjust="0"/>
  </p:normalViewPr>
  <p:slideViewPr>
    <p:cSldViewPr>
      <p:cViewPr varScale="1">
        <p:scale>
          <a:sx n="103" d="100"/>
          <a:sy n="103" d="100"/>
        </p:scale>
        <p:origin x="-185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0828BB-77A2-4FF1-AA40-37EB365076D0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9F1529-BFE4-4BD4-9A85-EDD3EA24F7C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D94B2-82B1-455F-AA94-068D650A2C8B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9D470-9E9C-45AA-963F-AA6F8FE6FC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D94B2-82B1-455F-AA94-068D650A2C8B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9D470-9E9C-45AA-963F-AA6F8FE6FC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D94B2-82B1-455F-AA94-068D650A2C8B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9D470-9E9C-45AA-963F-AA6F8FE6FC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D94B2-82B1-455F-AA94-068D650A2C8B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9D470-9E9C-45AA-963F-AA6F8FE6FC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D94B2-82B1-455F-AA94-068D650A2C8B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9D470-9E9C-45AA-963F-AA6F8FE6FC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D94B2-82B1-455F-AA94-068D650A2C8B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9D470-9E9C-45AA-963F-AA6F8FE6FC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D94B2-82B1-455F-AA94-068D650A2C8B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9D470-9E9C-45AA-963F-AA6F8FE6FC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D94B2-82B1-455F-AA94-068D650A2C8B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9D470-9E9C-45AA-963F-AA6F8FE6FC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D94B2-82B1-455F-AA94-068D650A2C8B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9D470-9E9C-45AA-963F-AA6F8FE6FC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D94B2-82B1-455F-AA94-068D650A2C8B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9D470-9E9C-45AA-963F-AA6F8FE6FC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D94B2-82B1-455F-AA94-068D650A2C8B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9D470-9E9C-45AA-963F-AA6F8FE6FC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7D94B2-82B1-455F-AA94-068D650A2C8B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79D470-9E9C-45AA-963F-AA6F8FE6FCA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Елена\Music\image-19-05-17-02-10-4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Елена\Music\шапокля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0"/>
            <a:ext cx="935834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Елена\Music\обла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Елена\Music\хотабыч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Елена\Music\шахрезад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Елена\Music\малыши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Елена\Music\image-19-05-17-02-10-4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-142899"/>
            <a:ext cx="8001056" cy="71437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Елена\Music\image-19-05-17-02-10-47 (1)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/>
            </a:gs>
            <a:gs pos="40000">
              <a:schemeClr val="bg2">
                <a:tint val="45000"/>
                <a:shade val="99000"/>
                <a:satMod val="350000"/>
              </a:schemeClr>
            </a:gs>
            <a:gs pos="100000">
              <a:schemeClr val="bg2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Елена\Music\image-19-05-17-02-10-48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Елена\Music\последний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лена\Music\image-19-05-17-02-10-14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2813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Елена\Music\image-19-05-17-02-10-1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Елена\Music\image-19-05-17-02-10-19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Елена\Music\пет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Елена\Music\танец с игрушками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Елена\Music\частуш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Елена\Music\image-19-05-17-02-10-24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Елена\Music\портфель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209</TotalTime>
  <Words>0</Words>
  <Application>Microsoft Office PowerPoint</Application>
  <PresentationFormat>Экран (4:3)</PresentationFormat>
  <Paragraphs>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27</cp:revision>
  <dcterms:created xsi:type="dcterms:W3CDTF">2017-05-18T18:29:07Z</dcterms:created>
  <dcterms:modified xsi:type="dcterms:W3CDTF">2017-08-20T14:43:17Z</dcterms:modified>
</cp:coreProperties>
</file>