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496944" cy="241744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00B0F0"/>
                </a:solidFill>
              </a:rPr>
              <a:t>ОДИН - МНОГО</a:t>
            </a:r>
            <a:endParaRPr lang="ru-RU" sz="9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игра один, много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64704"/>
            <a:ext cx="4608512" cy="5828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игра один, много\kartinki_detey_v_detskom_sadu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311" y="1052736"/>
            <a:ext cx="8749984" cy="5271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игра один, много\opt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73498"/>
            <a:ext cx="5923853" cy="5923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игра один, много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" y="781182"/>
            <a:ext cx="7391226" cy="55434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игра один, много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64704"/>
            <a:ext cx="5052084" cy="583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игра один, много\Flowers-Vector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8830" y="836712"/>
            <a:ext cx="5957465" cy="5957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игра один, много\emblema_teremok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47540"/>
            <a:ext cx="6765574" cy="5734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игра один, много\_________________4f7238d0a83b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04" y="1052736"/>
            <a:ext cx="878644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ОДИН - МНОГО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- МНОГО</dc:title>
  <dc:creator>Admin</dc:creator>
  <cp:lastModifiedBy>Admin</cp:lastModifiedBy>
  <cp:revision>2</cp:revision>
  <dcterms:created xsi:type="dcterms:W3CDTF">2017-08-16T16:23:57Z</dcterms:created>
  <dcterms:modified xsi:type="dcterms:W3CDTF">2017-08-16T16:38:41Z</dcterms:modified>
</cp:coreProperties>
</file>