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404665"/>
            <a:ext cx="5038328" cy="86409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88832" cy="4608512"/>
          </a:xfrm>
        </p:spPr>
        <p:txBody>
          <a:bodyPr>
            <a:normAutofit fontScale="92500"/>
          </a:bodyPr>
          <a:lstStyle/>
          <a:p>
            <a:endParaRPr lang="ru-RU" sz="6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группы  ДО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Старший воспитатель МБДОУ № 18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Захарова Ольга Александровна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</a:p>
          <a:p>
            <a:endParaRPr lang="ru-RU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11525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260648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детский сад № 18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Усть-Лабинский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340769"/>
            <a:ext cx="5742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станица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Воронежская,ул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Красная ,112 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/почта: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sadik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18_2011@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Сайт: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mbdou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ucoz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org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Общие сведения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Полное наименование учреждения</a:t>
            </a:r>
          </a:p>
          <a:p>
            <a:r>
              <a:rPr lang="ru-RU" u="sng" dirty="0" smtClean="0"/>
              <a:t>Вместимость группы</a:t>
            </a:r>
          </a:p>
          <a:p>
            <a:r>
              <a:rPr lang="ru-RU" u="sng" dirty="0" smtClean="0"/>
              <a:t>ФИО воспитателей, работающих в групповом блоке</a:t>
            </a:r>
          </a:p>
          <a:p>
            <a:r>
              <a:rPr lang="ru-RU" u="sng" dirty="0" smtClean="0"/>
              <a:t>Посещающие</a:t>
            </a:r>
          </a:p>
          <a:p>
            <a:r>
              <a:rPr lang="ru-RU" u="sng" dirty="0" smtClean="0"/>
              <a:t>Цель воспитательно-образовательной работы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Документация воспитателей группы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800" dirty="0" smtClean="0"/>
              <a:t>Должностные инструкции воспитателей</a:t>
            </a:r>
          </a:p>
          <a:p>
            <a:pPr lvl="0"/>
            <a:r>
              <a:rPr lang="ru-RU" sz="2800" dirty="0" smtClean="0"/>
              <a:t>Правила техники безопасности </a:t>
            </a:r>
          </a:p>
          <a:p>
            <a:pPr lvl="0"/>
            <a:r>
              <a:rPr lang="ru-RU" sz="2800" dirty="0" smtClean="0"/>
              <a:t>График ООД (расписание занятий) </a:t>
            </a:r>
          </a:p>
          <a:p>
            <a:pPr lvl="0"/>
            <a:r>
              <a:rPr lang="ru-RU" sz="2800" dirty="0" smtClean="0"/>
              <a:t>Перспективное планирование: тематические планы работы воспитателей (на год, месяц).</a:t>
            </a:r>
          </a:p>
          <a:p>
            <a:pPr lvl="0"/>
            <a:r>
              <a:rPr lang="ru-RU" sz="2800" dirty="0" smtClean="0"/>
              <a:t>Календарные планы воспитательно-образовательной работы в "младшей группы"и "группы раннего возраста"</a:t>
            </a:r>
          </a:p>
          <a:p>
            <a:pPr lvl="0"/>
            <a:r>
              <a:rPr lang="ru-RU" sz="2800" dirty="0" smtClean="0"/>
              <a:t>Табеля посещаемости</a:t>
            </a:r>
          </a:p>
          <a:p>
            <a:pPr lvl="0"/>
            <a:r>
              <a:rPr lang="ru-RU" sz="2800" dirty="0" smtClean="0"/>
              <a:t>Сведения о родителях</a:t>
            </a:r>
          </a:p>
          <a:p>
            <a:pPr lvl="0"/>
            <a:r>
              <a:rPr lang="ru-RU" sz="2800" dirty="0" smtClean="0"/>
              <a:t>Тетради взаимодействия со специалистами. </a:t>
            </a:r>
          </a:p>
          <a:p>
            <a:pPr lvl="0"/>
            <a:r>
              <a:rPr lang="ru-RU" sz="2800" dirty="0" smtClean="0"/>
              <a:t>Картотека подвижных, дидактических, сюжетно-ролевых, народных игр.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Мебель, оборудование и оформление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Стулья детские -      шт.</a:t>
            </a:r>
          </a:p>
          <a:p>
            <a:pPr lvl="0"/>
            <a:r>
              <a:rPr lang="ru-RU" dirty="0" smtClean="0"/>
              <a:t>Столы детские -       шт.</a:t>
            </a:r>
          </a:p>
          <a:p>
            <a:pPr lvl="0"/>
            <a:r>
              <a:rPr lang="ru-RU" dirty="0" smtClean="0"/>
              <a:t>Шторы тюлевые –    шт.</a:t>
            </a:r>
          </a:p>
          <a:p>
            <a:pPr lvl="0"/>
            <a:r>
              <a:rPr lang="ru-RU" dirty="0" smtClean="0"/>
              <a:t>Письменный стол –    шт.</a:t>
            </a:r>
          </a:p>
          <a:p>
            <a:pPr lvl="0"/>
            <a:r>
              <a:rPr lang="ru-RU" dirty="0" smtClean="0"/>
              <a:t>Большой стул –    шт.</a:t>
            </a:r>
          </a:p>
          <a:p>
            <a:pPr lvl="0"/>
            <a:r>
              <a:rPr lang="ru-RU" dirty="0" smtClean="0"/>
              <a:t>Мебель для игрушек и пособий.</a:t>
            </a:r>
          </a:p>
          <a:p>
            <a:pPr lvl="0"/>
            <a:r>
              <a:rPr lang="ru-RU" dirty="0" smtClean="0"/>
              <a:t>Детский диван –    шт.</a:t>
            </a:r>
          </a:p>
          <a:p>
            <a:pPr lvl="0"/>
            <a:r>
              <a:rPr lang="ru-RU" dirty="0" smtClean="0"/>
              <a:t>Мольберт (для занятий) –    шт.  и т.д.</a:t>
            </a:r>
          </a:p>
          <a:p>
            <a:pPr lvl="0"/>
            <a:r>
              <a:rPr lang="ru-RU" b="1" dirty="0" smtClean="0"/>
              <a:t>Методическая литература ( перечень по согласованию с метод. кабинетом)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Перечень оборудования и пособий по образовательной области «Художественно-эстетическое развитие (изо)»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/>
              <a:t>Художественное творчество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Уголок изобразительной деятельности</a:t>
            </a:r>
          </a:p>
          <a:p>
            <a:r>
              <a:rPr lang="ru-RU" b="1" i="1" u="sng" dirty="0" smtClean="0"/>
              <a:t>Музыкальное воспитание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Музыкальный уголок</a:t>
            </a:r>
          </a:p>
          <a:p>
            <a:r>
              <a:rPr lang="ru-RU" b="1" i="1" u="sng" dirty="0" smtClean="0"/>
              <a:t>Ознакомление с художественной литературой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Книжный уголок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Перечень оборудования и пособий по образовательной области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 «Социально-коммуникативное развитие»</a:t>
            </a:r>
            <a:endParaRPr lang="ru-RU" dirty="0" smtClean="0"/>
          </a:p>
          <a:p>
            <a:r>
              <a:rPr lang="ru-RU" b="1" i="1" u="sng" dirty="0" smtClean="0"/>
              <a:t>Игровая деятельность                                               </a:t>
            </a:r>
            <a:r>
              <a:rPr lang="ru-RU" i="1" dirty="0" smtClean="0"/>
              <a:t>Уголок  «Парикмахерская» </a:t>
            </a:r>
            <a:endParaRPr lang="ru-RU" i="1" dirty="0" smtClean="0"/>
          </a:p>
          <a:p>
            <a:r>
              <a:rPr lang="ru-RU" i="1" dirty="0" smtClean="0"/>
              <a:t>Уголок  </a:t>
            </a:r>
            <a:r>
              <a:rPr lang="ru-RU" i="1" dirty="0" smtClean="0"/>
              <a:t>«Ряженья»</a:t>
            </a:r>
            <a:endParaRPr lang="ru-RU" dirty="0" smtClean="0"/>
          </a:p>
          <a:p>
            <a:r>
              <a:rPr lang="ru-RU" i="1" dirty="0" smtClean="0"/>
              <a:t>Игровой уголок «Кухня»</a:t>
            </a:r>
            <a:endParaRPr lang="ru-RU" dirty="0" smtClean="0"/>
          </a:p>
          <a:p>
            <a:r>
              <a:rPr lang="ru-RU" i="1" dirty="0" smtClean="0"/>
              <a:t>Уголок «Гостиная»</a:t>
            </a:r>
            <a:endParaRPr lang="ru-RU" dirty="0" smtClean="0"/>
          </a:p>
          <a:p>
            <a:r>
              <a:rPr lang="ru-RU" i="1" dirty="0" smtClean="0"/>
              <a:t>Игровой уголок</a:t>
            </a:r>
            <a:endParaRPr lang="ru-RU" dirty="0" smtClean="0"/>
          </a:p>
          <a:p>
            <a:r>
              <a:rPr lang="ru-RU" i="1" dirty="0" smtClean="0"/>
              <a:t>Уголок театрализованной деятельности</a:t>
            </a:r>
            <a:endParaRPr lang="ru-RU" dirty="0" smtClean="0"/>
          </a:p>
          <a:p>
            <a:r>
              <a:rPr lang="ru-RU" b="1" i="1" dirty="0" smtClean="0"/>
              <a:t>Формирование основ безопасности</a:t>
            </a:r>
            <a:endParaRPr lang="ru-RU" dirty="0" smtClean="0"/>
          </a:p>
          <a:p>
            <a:r>
              <a:rPr lang="ru-RU" dirty="0" smtClean="0"/>
              <a:t>(что имеется в группе)  </a:t>
            </a:r>
          </a:p>
          <a:p>
            <a:r>
              <a:rPr lang="ru-RU" b="1" i="1" dirty="0" smtClean="0"/>
              <a:t> Социализация, развитие общения, нравственное воспитание </a:t>
            </a:r>
          </a:p>
          <a:p>
            <a:r>
              <a:rPr lang="ru-RU" i="1" dirty="0" smtClean="0"/>
              <a:t>патриотический уголок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Перечень оборудования и пособий по образовательной области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«Познавательное развитие» </a:t>
            </a:r>
            <a:endParaRPr lang="ru-RU" dirty="0" smtClean="0"/>
          </a:p>
          <a:p>
            <a:r>
              <a:rPr lang="ru-RU" b="1" i="1" u="sng" dirty="0" smtClean="0"/>
              <a:t>Ознакомление с миром природы</a:t>
            </a:r>
            <a:endParaRPr lang="ru-RU" dirty="0" smtClean="0"/>
          </a:p>
          <a:p>
            <a:r>
              <a:rPr lang="ru-RU" i="1" dirty="0" smtClean="0"/>
              <a:t>Уголок природы:</a:t>
            </a:r>
            <a:endParaRPr lang="ru-RU" dirty="0" smtClean="0"/>
          </a:p>
          <a:p>
            <a:r>
              <a:rPr lang="ru-RU" b="1" i="1" u="sng" dirty="0" smtClean="0"/>
              <a:t>Развитие познавательно-исследовательской деятельности</a:t>
            </a:r>
            <a:endParaRPr lang="ru-RU" dirty="0" smtClean="0"/>
          </a:p>
          <a:p>
            <a:r>
              <a:rPr lang="ru-RU" b="1" i="1" u="sng" dirty="0" smtClean="0"/>
              <a:t>Формирование элементарных математических представлений</a:t>
            </a:r>
            <a:endParaRPr lang="ru-RU" dirty="0" smtClean="0"/>
          </a:p>
          <a:p>
            <a:r>
              <a:rPr lang="ru-RU" b="1" i="1" u="sng" dirty="0" smtClean="0"/>
              <a:t>Ознакомление с предметным окружением и социальным миром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Перечень оборудования и пособий по образовательной области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«Речевое развитие»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 «Физическое развитие»</a:t>
            </a:r>
          </a:p>
          <a:p>
            <a:r>
              <a:rPr lang="ru-RU" b="1" dirty="0" smtClean="0"/>
              <a:t>«Художественно-эстетическому развитию»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                              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2017г.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277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</vt:lpstr>
      <vt:lpstr>  Общие сведения   </vt:lpstr>
      <vt:lpstr>Документация воспитателей группы</vt:lpstr>
      <vt:lpstr> Мебель, оборудование и оформление группы </vt:lpstr>
      <vt:lpstr>  Перечень оборудования и пособий по образовательной области «Художественно-эстетическое развитие (изо)» </vt:lpstr>
      <vt:lpstr> Перечень оборудования и пособий по образовательной области </vt:lpstr>
      <vt:lpstr>Перечень оборудования и пособий по образовательной области</vt:lpstr>
      <vt:lpstr> Перечень оборудования и пособий по образовательной области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Руководитель</cp:lastModifiedBy>
  <cp:revision>10</cp:revision>
  <dcterms:modified xsi:type="dcterms:W3CDTF">2017-08-17T10:32:54Z</dcterms:modified>
</cp:coreProperties>
</file>