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2" r:id="rId5"/>
    <p:sldId id="263" r:id="rId6"/>
    <p:sldId id="264" r:id="rId7"/>
    <p:sldId id="265" r:id="rId8"/>
    <p:sldId id="266" r:id="rId9"/>
    <p:sldId id="267" r:id="rId10"/>
    <p:sldId id="271" r:id="rId11"/>
    <p:sldId id="272" r:id="rId12"/>
    <p:sldId id="273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58" autoAdjust="0"/>
    <p:restoredTop sz="94660"/>
  </p:normalViewPr>
  <p:slideViewPr>
    <p:cSldViewPr>
      <p:cViewPr varScale="1">
        <p:scale>
          <a:sx n="88" d="100"/>
          <a:sy n="88" d="100"/>
        </p:scale>
        <p:origin x="-14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B81AA-A902-4DF3-8D77-58BF9AC708A8}" type="datetimeFigureOut">
              <a:rPr lang="ru-RU" smtClean="0"/>
              <a:pPr/>
              <a:t>19.08.2017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B5227-ED42-4BDA-B045-5AA4F0683A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B81AA-A902-4DF3-8D77-58BF9AC708A8}" type="datetimeFigureOut">
              <a:rPr lang="ru-RU" smtClean="0"/>
              <a:pPr/>
              <a:t>19.08.2017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B5227-ED42-4BDA-B045-5AA4F0683A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B81AA-A902-4DF3-8D77-58BF9AC708A8}" type="datetimeFigureOut">
              <a:rPr lang="ru-RU" smtClean="0"/>
              <a:pPr/>
              <a:t>19.08.2017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B5227-ED42-4BDA-B045-5AA4F0683A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B81AA-A902-4DF3-8D77-58BF9AC708A8}" type="datetimeFigureOut">
              <a:rPr lang="ru-RU" smtClean="0"/>
              <a:pPr/>
              <a:t>19.08.2017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B5227-ED42-4BDA-B045-5AA4F0683A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B81AA-A902-4DF3-8D77-58BF9AC708A8}" type="datetimeFigureOut">
              <a:rPr lang="ru-RU" smtClean="0"/>
              <a:pPr/>
              <a:t>19.08.2017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B5227-ED42-4BDA-B045-5AA4F0683A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B81AA-A902-4DF3-8D77-58BF9AC708A8}" type="datetimeFigureOut">
              <a:rPr lang="ru-RU" smtClean="0"/>
              <a:pPr/>
              <a:t>19.08.2017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B5227-ED42-4BDA-B045-5AA4F0683A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B81AA-A902-4DF3-8D77-58BF9AC708A8}" type="datetimeFigureOut">
              <a:rPr lang="ru-RU" smtClean="0"/>
              <a:pPr/>
              <a:t>19.08.2017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B5227-ED42-4BDA-B045-5AA4F0683A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B81AA-A902-4DF3-8D77-58BF9AC708A8}" type="datetimeFigureOut">
              <a:rPr lang="ru-RU" smtClean="0"/>
              <a:pPr/>
              <a:t>19.08.2017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B5227-ED42-4BDA-B045-5AA4F0683A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B81AA-A902-4DF3-8D77-58BF9AC708A8}" type="datetimeFigureOut">
              <a:rPr lang="ru-RU" smtClean="0"/>
              <a:pPr/>
              <a:t>19.08.2017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B5227-ED42-4BDA-B045-5AA4F0683A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B81AA-A902-4DF3-8D77-58BF9AC708A8}" type="datetimeFigureOut">
              <a:rPr lang="ru-RU" smtClean="0"/>
              <a:pPr/>
              <a:t>19.08.2017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B5227-ED42-4BDA-B045-5AA4F0683A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B81AA-A902-4DF3-8D77-58BF9AC708A8}" type="datetimeFigureOut">
              <a:rPr lang="ru-RU" smtClean="0"/>
              <a:pPr/>
              <a:t>19.08.2017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84B5227-ED42-4BDA-B045-5AA4F0683A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1FB81AA-A902-4DF3-8D77-58BF9AC708A8}" type="datetimeFigureOut">
              <a:rPr lang="ru-RU" smtClean="0"/>
              <a:pPr/>
              <a:t>19.08.2017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84B5227-ED42-4BDA-B045-5AA4F0683AE9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«Славянские куклы –обереги»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14744" y="5572140"/>
            <a:ext cx="5072098" cy="857256"/>
          </a:xfrm>
        </p:spPr>
        <p:txBody>
          <a:bodyPr>
            <a:normAutofit fontScale="92500" lnSpcReduction="1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Воспитатель:</a:t>
            </a:r>
            <a:r>
              <a:rPr lang="en-US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ru-RU" sz="2800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Струцкая.О.В</a:t>
            </a:r>
            <a: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.</a:t>
            </a:r>
          </a:p>
          <a:p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b="1" u="sng" dirty="0" smtClean="0"/>
              <a:t>Северная </a:t>
            </a:r>
            <a:r>
              <a:rPr lang="ru-RU" sz="1800" b="1" u="sng" dirty="0" err="1" smtClean="0"/>
              <a:t>берегиня</a:t>
            </a:r>
            <a:r>
              <a:rPr lang="ru-RU" sz="1800" b="1" u="sng" dirty="0" smtClean="0"/>
              <a:t>» </a:t>
            </a:r>
            <a:r>
              <a:rPr lang="ru-RU" sz="1800" dirty="0" smtClean="0"/>
              <a:t>изготавливалась из небольших лоскутов ткани, ярких расцветок, от ношеной одежды, впитавшей в себя энергетику хозяина. Считалось, что она приносит благополучие в дом и охраняет его покой. Её ставили в северный угол избы. </a:t>
            </a:r>
            <a:r>
              <a:rPr lang="ru-RU" sz="1800" dirty="0" err="1" smtClean="0"/>
              <a:t>Многослойность</a:t>
            </a:r>
            <a:r>
              <a:rPr lang="ru-RU" sz="1800" dirty="0" smtClean="0"/>
              <a:t> этой куклы указывала на множество тел человека, множество миров, множество воплощений души. Кукла распространена в северном </a:t>
            </a:r>
            <a:r>
              <a:rPr lang="ru-RU" sz="1800" dirty="0" err="1" smtClean="0"/>
              <a:t>Прикамье</a:t>
            </a:r>
            <a:r>
              <a:rPr lang="ru-RU" sz="1800" dirty="0" smtClean="0"/>
              <a:t>. </a:t>
            </a:r>
            <a:endParaRPr lang="ru-RU" sz="18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2381240" y="2262174"/>
            <a:ext cx="4952992" cy="3714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200" b="1" dirty="0" smtClean="0"/>
              <a:t>Подорожница. </a:t>
            </a:r>
            <a:r>
              <a:rPr lang="ru-RU" sz="2200" dirty="0" smtClean="0"/>
              <a:t>Подорожница-славянская обрядовая кукла, которую давали в дорогу страннику, чтобы тому сопутствовала удача. Обычно ее делала мать сыну или жена мужу, при этом брать ее в руки мог только тот, кто делал куклу и тот, кому она предназначалась.</a:t>
            </a:r>
            <a:br>
              <a:rPr lang="ru-RU" sz="22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.  </a:t>
            </a:r>
            <a:endParaRPr lang="ru-RU" sz="1800" b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97866" y="1571612"/>
            <a:ext cx="7565142" cy="4714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dirty="0" smtClean="0"/>
              <a:t>Вербница - символизирует весеннее пробуждение природы и олицетворяет собой женщину, идущую в церковь освящать вербу. Делали куклу накануне Вербного Воскресенья. Цветовую гамму старались выдерживать весеннюю, приближенную к цветам вербы. В руки кукле давали три веточки вербы, иногда количество было другое, но всегда нечетное. Делали кукол для праздника, подарка или для игр детям.</a:t>
            </a:r>
            <a:endParaRPr lang="ru-RU" sz="18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68146" y="2214554"/>
            <a:ext cx="6871027" cy="4429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000100" y="142852"/>
            <a:ext cx="7686700" cy="857256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История создания куклы.</a:t>
            </a:r>
            <a:endParaRPr lang="ru-RU" sz="3200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357158" y="1000108"/>
            <a:ext cx="8329642" cy="5324492"/>
          </a:xfrm>
        </p:spPr>
        <p:txBody>
          <a:bodyPr>
            <a:noAutofit/>
          </a:bodyPr>
          <a:lstStyle/>
          <a:p>
            <a:pPr fontAlgn="base"/>
            <a:r>
              <a:rPr lang="ru-RU" sz="1600" dirty="0" smtClean="0"/>
              <a:t>Славянские куклы обереги разительно отличаются от тех кукол, к которым привык современный человек. В наше время кукла всего лишь детская игрушка, а вот в те далекие времена она несла совершенно другой смысл. С использованием самодельных кукол проводили обряды, их дарили детям и передавали из поколения в поколение. Такие куклы никогда не использовались для игры, отношение к ним было весьма серьезным.  Изготавливались куклы обереги из любых подручных материалов в зависимости от возложенных на них функций. Поначалу кукол создавали из золы. Золу перемешивали с водой, из этой массы формировали шарик и потом к нему прикрепляли юбку. Эта кукла носила имя «Баба», от имени женского божества. В дальнейшем женщины стали использовать ткань, дерево, солому, скреплялось все нитками.</a:t>
            </a:r>
          </a:p>
          <a:p>
            <a:pPr fontAlgn="base"/>
            <a:endParaRPr lang="ru-RU" sz="1600" dirty="0" smtClean="0"/>
          </a:p>
        </p:txBody>
      </p:sp>
      <p:pic>
        <p:nvPicPr>
          <p:cNvPr id="2050" name="Picture 2" descr="http://shop.web01.widgets.vigbo.com/vigbo-cms/storage/shops/9321/products/1980287/images/2-91e796115958fda31519b628a35af9b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5909" y="3714752"/>
            <a:ext cx="5299670" cy="26536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85720" y="704088"/>
            <a:ext cx="8572560" cy="1939094"/>
          </a:xfrm>
        </p:spPr>
        <p:txBody>
          <a:bodyPr>
            <a:normAutofit/>
          </a:bodyPr>
          <a:lstStyle/>
          <a:p>
            <a:r>
              <a:rPr lang="ru-RU" sz="1600" dirty="0" smtClean="0">
                <a:solidFill>
                  <a:schemeClr val="tx1"/>
                </a:solidFill>
              </a:rPr>
              <a:t>Изготовление куклы-оберега считалось по истине таинством. Прежде чем приступить к созданию оберега, женщина чисто мылась, расчесывала волосы, начитывала заговоры и настраивалась на положительный лад.  Хранительница домашнего очага делала всю работу в тишине и одиночестве. Обрядовые куклы создавались к народным праздникам, таким как день Ивана Купала, Масленица, Покров и другие. Так же такие куколки дарились на семейные праздники. Кстати, традиция жечь соломенную куклу на масленицу, существует и по сей день.</a:t>
            </a:r>
            <a:br>
              <a:rPr lang="ru-RU" sz="1600" dirty="0" smtClean="0">
                <a:solidFill>
                  <a:schemeClr val="tx1"/>
                </a:solidFill>
              </a:rPr>
            </a:br>
            <a:endParaRPr lang="ru-RU" sz="1600" dirty="0">
              <a:solidFill>
                <a:schemeClr val="tx1"/>
              </a:solidFill>
            </a:endParaRPr>
          </a:p>
        </p:txBody>
      </p:sp>
      <p:pic>
        <p:nvPicPr>
          <p:cNvPr id="1026" name="Picture 2" descr="http://biz-hobby.ru/wp-content/uploads/2015/09/1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7215214"/>
            <a:ext cx="17145000" cy="11391901"/>
          </a:xfrm>
          <a:prstGeom prst="rect">
            <a:avLst/>
          </a:prstGeom>
          <a:noFill/>
        </p:spPr>
      </p:pic>
      <p:pic>
        <p:nvPicPr>
          <p:cNvPr id="1032" name="Picture 8" descr="http://img1.liveinternet.ru/images/attach/c/4/83/647/83647631_x_55097dfb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2516796"/>
            <a:ext cx="7286676" cy="36554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600" b="1" u="sng" dirty="0" smtClean="0"/>
              <a:t>Кукла "</a:t>
            </a:r>
            <a:r>
              <a:rPr lang="ru-RU" sz="1600" b="1" u="sng" dirty="0" err="1" smtClean="0"/>
              <a:t>Успешница</a:t>
            </a:r>
            <a:r>
              <a:rPr lang="ru-RU" sz="1600" b="1" u="sng" dirty="0" smtClean="0"/>
              <a:t>"</a:t>
            </a:r>
            <a:r>
              <a:rPr lang="ru-RU" sz="1600" b="1" dirty="0" smtClean="0"/>
              <a:t> – образ женщины, у которой во всем успех: работа в руках спорится: успевает обед приготовить, прибрать в доме, мужа приласкать, за детьми присмотреть, и себе время уделить, все и всегда к сроку готово. Это символ человека, который достигает желаемого и в работе, и в личной жизни. Кукла помогает в любых начинаниях, способствует продвижению в карьере. Ладная, нарядная она твердо стоит на ногах. Сумка через плечо – это дела, которые по силам, в удовольствие и в радость.</a:t>
            </a:r>
            <a:endParaRPr lang="ru-RU" sz="1600" dirty="0"/>
          </a:p>
        </p:txBody>
      </p:sp>
      <p:pic>
        <p:nvPicPr>
          <p:cNvPr id="4098" name="Picture 2" descr="D:\04.01.2017 г\139___08\IMG_209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2000241"/>
            <a:ext cx="6763564" cy="45672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b="1" u="sng" dirty="0" err="1" smtClean="0"/>
              <a:t>Благополучница</a:t>
            </a:r>
            <a:r>
              <a:rPr lang="ru-RU" sz="1800" dirty="0" smtClean="0"/>
              <a:t> относится к помощницам. В старину хозяйки делали себе таких, чтобы сладить с хозяйством, защитить дом и семью, привлечь деньги и здоровье, справиться с новыми делами. </a:t>
            </a:r>
            <a:r>
              <a:rPr lang="ru-RU" sz="1800" dirty="0" err="1" smtClean="0"/>
              <a:t>Благополучницу</a:t>
            </a:r>
            <a:r>
              <a:rPr lang="ru-RU" sz="1800" dirty="0" smtClean="0"/>
              <a:t> можно дарить на новоселье или молодоженам. Также она станет отличным подарком на Новый год</a:t>
            </a:r>
            <a:endParaRPr lang="ru-RU" sz="1800" dirty="0"/>
          </a:p>
        </p:txBody>
      </p:sp>
      <p:pic>
        <p:nvPicPr>
          <p:cNvPr id="5122" name="Picture 2" descr="D:\04.01.2017 г\139___08\IMG_209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7" y="2209800"/>
            <a:ext cx="6881860" cy="44339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b="1" dirty="0" smtClean="0"/>
              <a:t>Кукла на замужество. </a:t>
            </a:r>
            <a:r>
              <a:rPr lang="ru-RU" sz="1800" dirty="0" smtClean="0"/>
              <a:t>Народную тряпичную куклу-оберег на удачное замужеств, конечно, не детская игрушка. Делали ее девушки, у которых еще не было милого дружка, но желающие его заиметь и выйти замуж. Куклу всегда одевали ярко, нарядно. Особенно внимательно относились к головному уборы. Ведь задача у куклы была привлечь внимание, «приманить» суженного. </a:t>
            </a:r>
            <a:endParaRPr lang="ru-RU" sz="1800" dirty="0"/>
          </a:p>
        </p:txBody>
      </p:sp>
      <p:pic>
        <p:nvPicPr>
          <p:cNvPr id="6146" name="Picture 2" descr="D:\04.01.2017 г\139___08\IMG_210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4790683" y="2603094"/>
            <a:ext cx="4251332" cy="31884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dirty="0" smtClean="0"/>
              <a:t>Народная тряпичная кукла </a:t>
            </a:r>
            <a:r>
              <a:rPr lang="ru-RU" sz="2000" b="1" u="sng" dirty="0" smtClean="0"/>
              <a:t>«</a:t>
            </a:r>
            <a:r>
              <a:rPr lang="ru-RU" sz="2000" b="1" u="sng" dirty="0" err="1" smtClean="0"/>
              <a:t>Желанница</a:t>
            </a:r>
            <a:r>
              <a:rPr lang="ru-RU" sz="2000" b="1" u="sng" dirty="0" smtClean="0"/>
              <a:t>» </a:t>
            </a:r>
            <a:r>
              <a:rPr lang="ru-RU" sz="2000" dirty="0" smtClean="0"/>
              <a:t>— амулет на исполнение задуманного. Куколку хранили в тайном мешочке или сундучке и никому не показывали, чтобы «не сглазили». Для исполнения желания нужно было сделать кукле «подарок» — </a:t>
            </a:r>
            <a:r>
              <a:rPr lang="ru-RU" sz="2000" dirty="0" err="1" smtClean="0"/>
              <a:t>бусики</a:t>
            </a:r>
            <a:r>
              <a:rPr lang="ru-RU" sz="2000" dirty="0" smtClean="0"/>
              <a:t>, бантики, вышивку на платьице или просто новую «богатую» одежку.</a:t>
            </a:r>
            <a:endParaRPr lang="ru-RU" sz="2000" dirty="0"/>
          </a:p>
        </p:txBody>
      </p:sp>
      <p:pic>
        <p:nvPicPr>
          <p:cNvPr id="7170" name="Picture 2" descr="D:\04.01.2017 г\139___08\IMG_210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4379914" y="2263766"/>
            <a:ext cx="4965711" cy="37242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800" b="1" dirty="0" smtClean="0"/>
              <a:t>Благодать. Куклу «Благодать» делали и дарили со словами : «Не грусти, не унывай, рук не опускай». Кукла от хандры; пожелание достатка, благополучия, сытости и здоровых детей — это обозначается большой грудью. Эту куклу делают на благополучие и просят у неё благ столько, сколько нужно. «Благо дающая» никогда не опускает рук на творение добрых дел, она помогает понять, что для нас благо и увидеть его для себя в меняющемся мире.</a:t>
            </a:r>
            <a:endParaRPr lang="ru-RU" sz="1800" b="1" dirty="0"/>
          </a:p>
        </p:txBody>
      </p:sp>
      <p:pic>
        <p:nvPicPr>
          <p:cNvPr id="8194" name="Picture 2" descr="D:\04.01.2017 г\139___08\IMG_21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4368008" y="2609049"/>
            <a:ext cx="4489458" cy="33670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800" dirty="0" smtClean="0"/>
              <a:t> </a:t>
            </a:r>
            <a:r>
              <a:rPr lang="ru-RU" sz="1800" b="1" dirty="0" smtClean="0"/>
              <a:t>Сокол </a:t>
            </a:r>
            <a:r>
              <a:rPr lang="ru-RU" sz="1800" dirty="0" smtClean="0"/>
              <a:t>- очень сильная и мудрая по своему смыслу кукла. Мать, на своих руках, высоко поднимает еще не окрепшего сына-сокола, показывая ему окружающий мир и как бы давая ему своеобразный жизненный старт. "Смотри, сынок какой красивый мир тебя окружает! Люби и береги его. Живи достойно и мудро, малыш, с окружающей тебя природой!"</a:t>
            </a:r>
            <a:endParaRPr lang="ru-RU" sz="1800" dirty="0"/>
          </a:p>
        </p:txBody>
      </p:sp>
      <p:pic>
        <p:nvPicPr>
          <p:cNvPr id="9218" name="Picture 2" descr="D:\04.01.2017 г\140___10\IMG_22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4237038" y="2406640"/>
            <a:ext cx="4751398" cy="37957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112</TotalTime>
  <Words>613</Words>
  <Application>Microsoft Office PowerPoint</Application>
  <PresentationFormat>Экран (4:3)</PresentationFormat>
  <Paragraphs>14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«Славянские куклы –обереги»</vt:lpstr>
      <vt:lpstr>История создания куклы.</vt:lpstr>
      <vt:lpstr>Изготовление куклы-оберега считалось по истине таинством. Прежде чем приступить к созданию оберега, женщина чисто мылась, расчесывала волосы, начитывала заговоры и настраивалась на положительный лад.  Хранительница домашнего очага делала всю работу в тишине и одиночестве. Обрядовые куклы создавались к народным праздникам, таким как день Ивана Купала, Масленица, Покров и другие. Так же такие куколки дарились на семейные праздники. Кстати, традиция жечь соломенную куклу на масленицу, существует и по сей день. </vt:lpstr>
      <vt:lpstr>Кукла "Успешница" – образ женщины, у которой во всем успех: работа в руках спорится: успевает обед приготовить, прибрать в доме, мужа приласкать, за детьми присмотреть, и себе время уделить, все и всегда к сроку готово. Это символ человека, который достигает желаемого и в работе, и в личной жизни. Кукла помогает в любых начинаниях, способствует продвижению в карьере. Ладная, нарядная она твердо стоит на ногах. Сумка через плечо – это дела, которые по силам, в удовольствие и в радость.</vt:lpstr>
      <vt:lpstr>Благополучница относится к помощницам. В старину хозяйки делали себе таких, чтобы сладить с хозяйством, защитить дом и семью, привлечь деньги и здоровье, справиться с новыми делами. Благополучницу можно дарить на новоселье или молодоженам. Также она станет отличным подарком на Новый год</vt:lpstr>
      <vt:lpstr>Кукла на замужество. Народную тряпичную куклу-оберег на удачное замужеств, конечно, не детская игрушка. Делали ее девушки, у которых еще не было милого дружка, но желающие его заиметь и выйти замуж. Куклу всегда одевали ярко, нарядно. Особенно внимательно относились к головному уборы. Ведь задача у куклы была привлечь внимание, «приманить» суженного. </vt:lpstr>
      <vt:lpstr>Народная тряпичная кукла «Желанница» — амулет на исполнение задуманного. Куколку хранили в тайном мешочке или сундучке и никому не показывали, чтобы «не сглазили». Для исполнения желания нужно было сделать кукле «подарок» — бусики, бантики, вышивку на платьице или просто новую «богатую» одежку.</vt:lpstr>
      <vt:lpstr>Благодать. Куклу «Благодать» делали и дарили со словами : «Не грусти, не унывай, рук не опускай». Кукла от хандры; пожелание достатка, благополучия, сытости и здоровых детей — это обозначается большой грудью. Эту куклу делают на благополучие и просят у неё благ столько, сколько нужно. «Благо дающая» никогда не опускает рук на творение добрых дел, она помогает понять, что для нас благо и увидеть его для себя в меняющемся мире.</vt:lpstr>
      <vt:lpstr> Сокол - очень сильная и мудрая по своему смыслу кукла. Мать, на своих руках, высоко поднимает еще не окрепшего сына-сокола, показывая ему окружающий мир и как бы давая ему своеобразный жизненный старт. "Смотри, сынок какой красивый мир тебя окружает! Люби и береги его. Живи достойно и мудро, малыш, с окружающей тебя природой!"</vt:lpstr>
      <vt:lpstr>Северная берегиня» изготавливалась из небольших лоскутов ткани, ярких расцветок, от ношеной одежды, впитавшей в себя энергетику хозяина. Считалось, что она приносит благополучие в дом и охраняет его покой. Её ставили в северный угол избы. Многослойность этой куклы указывала на множество тел человека, множество миров, множество воплощений души. Кукла распространена в северном Прикамье. </vt:lpstr>
      <vt:lpstr>Подорожница. Подорожница-славянская обрядовая кукла, которую давали в дорогу страннику, чтобы тому сопутствовала удача. Обычно ее делала мать сыну или жена мужу, при этом брать ее в руки мог только тот, кто делал куклу и тот, кому она предназначалась.  .  </vt:lpstr>
      <vt:lpstr>Вербница - символизирует весеннее пробуждение природы и олицетворяет собой женщину, идущую в церковь освящать вербу. Делали куклу накануне Вербного Воскресенья. Цветовую гамму старались выдерживать весеннюю, приближенную к цветам вербы. В руки кукле давали три веточки вербы, иногда количество было другое, но всегда нечетное. Делали кукол для праздника, подарка или для игр детям.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«Славянские куклы –обереги»</dc:title>
  <dc:creator>Admin</dc:creator>
  <cp:lastModifiedBy>Admin</cp:lastModifiedBy>
  <cp:revision>13</cp:revision>
  <dcterms:created xsi:type="dcterms:W3CDTF">2017-08-18T16:03:26Z</dcterms:created>
  <dcterms:modified xsi:type="dcterms:W3CDTF">2017-08-19T18:37:36Z</dcterms:modified>
</cp:coreProperties>
</file>