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63" r:id="rId5"/>
    <p:sldId id="266" r:id="rId6"/>
    <p:sldId id="260" r:id="rId7"/>
    <p:sldId id="264" r:id="rId8"/>
    <p:sldId id="257" r:id="rId9"/>
    <p:sldId id="259" r:id="rId10"/>
    <p:sldId id="25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CCBA5A1-7550-4476-B1CC-02E0E4133E38}">
          <p14:sldIdLst>
            <p14:sldId id="256"/>
            <p14:sldId id="261"/>
            <p14:sldId id="262"/>
            <p14:sldId id="263"/>
            <p14:sldId id="266"/>
            <p14:sldId id="260"/>
            <p14:sldId id="264"/>
            <p14:sldId id="257"/>
            <p14:sldId id="259"/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70" autoAdjust="0"/>
    <p:restoredTop sz="94660"/>
  </p:normalViewPr>
  <p:slideViewPr>
    <p:cSldViewPr>
      <p:cViewPr varScale="1">
        <p:scale>
          <a:sx n="74" d="100"/>
          <a:sy n="74" d="100"/>
        </p:scale>
        <p:origin x="1032" y="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5335D-7414-4486-A223-1F5CEEA13513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FDA0DC0-620A-4CA1-86C2-8AA863F23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5335D-7414-4486-A223-1F5CEEA13513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A0DC0-620A-4CA1-86C2-8AA863F23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5335D-7414-4486-A223-1F5CEEA13513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A0DC0-620A-4CA1-86C2-8AA863F23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5335D-7414-4486-A223-1F5CEEA13513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FDA0DC0-620A-4CA1-86C2-8AA863F23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5335D-7414-4486-A223-1F5CEEA13513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A0DC0-620A-4CA1-86C2-8AA863F2385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5335D-7414-4486-A223-1F5CEEA13513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A0DC0-620A-4CA1-86C2-8AA863F23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5335D-7414-4486-A223-1F5CEEA13513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FDA0DC0-620A-4CA1-86C2-8AA863F2385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5335D-7414-4486-A223-1F5CEEA13513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A0DC0-620A-4CA1-86C2-8AA863F23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5335D-7414-4486-A223-1F5CEEA13513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A0DC0-620A-4CA1-86C2-8AA863F23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5335D-7414-4486-A223-1F5CEEA13513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A0DC0-620A-4CA1-86C2-8AA863F23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5335D-7414-4486-A223-1F5CEEA13513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A0DC0-620A-4CA1-86C2-8AA863F2385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315335D-7414-4486-A223-1F5CEEA13513}" type="datetimeFigureOut">
              <a:rPr lang="ru-RU" smtClean="0"/>
              <a:t>18.08.2017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FDA0DC0-620A-4CA1-86C2-8AA863F2385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0646"/>
            <a:ext cx="8458200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3300" dirty="0" smtClean="0"/>
              <a:t>В</a:t>
            </a:r>
            <a:r>
              <a:rPr lang="ru-RU" sz="10700" dirty="0" smtClean="0"/>
              <a:t>икторина : </a:t>
            </a:r>
            <a:br>
              <a:rPr lang="ru-RU" sz="10700" dirty="0" smtClean="0"/>
            </a:br>
            <a:r>
              <a:rPr lang="ru-RU" sz="10700" dirty="0" smtClean="0"/>
              <a:t>«военные вопросы».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987824" y="5229200"/>
            <a:ext cx="56166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/>
              <a:t>Выполнили учащиеся 4 класса </a:t>
            </a:r>
            <a:r>
              <a:rPr lang="ru-RU" sz="2800" b="1" i="1" dirty="0" err="1" smtClean="0"/>
              <a:t>Полужской</a:t>
            </a:r>
            <a:r>
              <a:rPr lang="ru-RU" sz="2800" b="1" i="1" dirty="0" smtClean="0"/>
              <a:t> ООШ</a:t>
            </a:r>
          </a:p>
          <a:p>
            <a:pPr algn="ctr"/>
            <a:r>
              <a:rPr lang="ru-RU" sz="2800" b="1" i="1" dirty="0" smtClean="0"/>
              <a:t>Руководитель: </a:t>
            </a:r>
            <a:r>
              <a:rPr lang="ru-RU" sz="2800" b="1" i="1" dirty="0" err="1" smtClean="0"/>
              <a:t>Пинчукова</a:t>
            </a:r>
            <a:r>
              <a:rPr lang="ru-RU" sz="2800" b="1" i="1" dirty="0" smtClean="0"/>
              <a:t> Е. Ф.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2427395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4320" y="1772816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5400" dirty="0"/>
              <a:t>В</a:t>
            </a:r>
            <a:r>
              <a:rPr lang="ru-RU" sz="5400" dirty="0" smtClean="0"/>
              <a:t> Каком году появилась первая российская бронемашина?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540568" y="5013176"/>
            <a:ext cx="8686800" cy="1715021"/>
          </a:xfrm>
        </p:spPr>
        <p:txBody>
          <a:bodyPr>
            <a:normAutofit/>
          </a:bodyPr>
          <a:lstStyle/>
          <a:p>
            <a:pPr marL="3657600" lvl="8" indent="0" algn="ctr">
              <a:buNone/>
            </a:pPr>
            <a:r>
              <a:rPr lang="ru-RU" sz="5400" b="1" dirty="0" smtClean="0"/>
              <a:t>В 1906 году</a:t>
            </a:r>
            <a:r>
              <a:rPr lang="ru-RU" sz="4800" b="1" dirty="0" smtClean="0"/>
              <a:t>.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762204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772816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Кто охранял русскую землю в далёкие древние времена?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pic>
        <p:nvPicPr>
          <p:cNvPr id="2050" name="Picture 2" descr="C:\Users\12\Pictures\2013-02-08 аппеиепмперимке\аппеиепмперимке 0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699792" y="3717033"/>
            <a:ext cx="3744416" cy="2416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850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340768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Назови богатырские доспехи.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212976"/>
            <a:ext cx="8686800" cy="322718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Шлем</a:t>
            </a:r>
          </a:p>
          <a:p>
            <a:pPr marL="0" indent="0" algn="ctr">
              <a:buNone/>
            </a:pPr>
            <a:r>
              <a:rPr lang="ru-RU" sz="4400" b="1" dirty="0" err="1" smtClean="0"/>
              <a:t>Бармица</a:t>
            </a:r>
            <a:endParaRPr lang="ru-RU" sz="4400" b="1" dirty="0" smtClean="0"/>
          </a:p>
          <a:p>
            <a:pPr marL="0" indent="0" algn="ctr">
              <a:buNone/>
            </a:pPr>
            <a:r>
              <a:rPr lang="ru-RU" sz="4400" b="1" dirty="0" smtClean="0"/>
              <a:t>Кольчуга</a:t>
            </a:r>
          </a:p>
          <a:p>
            <a:pPr marL="0" indent="0" algn="ctr">
              <a:buNone/>
            </a:pPr>
            <a:r>
              <a:rPr lang="ru-RU" sz="4400" b="1" dirty="0" smtClean="0"/>
              <a:t>Щит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663822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40080" cy="5688632"/>
          </a:xfrm>
        </p:spPr>
        <p:txBody>
          <a:bodyPr>
            <a:noAutofit/>
          </a:bodyPr>
          <a:lstStyle/>
          <a:p>
            <a:pPr algn="ctr"/>
            <a:r>
              <a:rPr lang="ru-RU" sz="5400" dirty="0"/>
              <a:t>Как называлось русское войско во времена правления Ивана Грозного?</a:t>
            </a:r>
            <a:br>
              <a:rPr lang="ru-RU" sz="5400" dirty="0"/>
            </a:b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4365104"/>
            <a:ext cx="8686800" cy="1715021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pPr marL="3657600" lvl="8" indent="0" algn="ctr">
              <a:buNone/>
            </a:pPr>
            <a:r>
              <a:rPr lang="ru-RU" sz="4800" b="1" dirty="0" smtClean="0"/>
              <a:t>Стрелецкое войско.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55223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772816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Назови оружие, которым были вооружены стрельцы.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149080"/>
            <a:ext cx="8686800" cy="2435101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4400" b="1" dirty="0" smtClean="0"/>
              <a:t>Копья</a:t>
            </a:r>
          </a:p>
          <a:p>
            <a:pPr marL="0" indent="0" algn="ctr">
              <a:buNone/>
            </a:pPr>
            <a:r>
              <a:rPr lang="ru-RU" sz="4400" b="1" dirty="0" smtClean="0"/>
              <a:t>Сабли</a:t>
            </a:r>
          </a:p>
          <a:p>
            <a:pPr marL="0" indent="0" algn="ctr">
              <a:buNone/>
            </a:pPr>
            <a:r>
              <a:rPr lang="ru-RU" sz="4400" b="1" dirty="0" smtClean="0"/>
              <a:t>Бердыши</a:t>
            </a:r>
          </a:p>
          <a:p>
            <a:pPr marL="0" indent="0" algn="ctr">
              <a:buNone/>
            </a:pPr>
            <a:r>
              <a:rPr lang="ru-RU" sz="4400" b="1" dirty="0" smtClean="0"/>
              <a:t>Пищали</a:t>
            </a:r>
          </a:p>
          <a:p>
            <a:pPr lvl="8" algn="r"/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2653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276872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5400" dirty="0"/>
              <a:t>Как называлось первое огнестрельное оружие на </a:t>
            </a:r>
            <a:r>
              <a:rPr lang="ru-RU" sz="7200" dirty="0" smtClean="0"/>
              <a:t>Р</a:t>
            </a:r>
            <a:r>
              <a:rPr lang="ru-RU" sz="5400" dirty="0" smtClean="0"/>
              <a:t>уси</a:t>
            </a:r>
            <a:r>
              <a:rPr lang="ru-RU" sz="5400" dirty="0"/>
              <a:t>?</a:t>
            </a:r>
            <a:br>
              <a:rPr lang="ru-RU" sz="5400" dirty="0"/>
            </a:b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52536" y="4077072"/>
            <a:ext cx="8686800" cy="265112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                                                      </a:t>
            </a:r>
          </a:p>
          <a:p>
            <a:pPr marL="0" indent="0" algn="ctr">
              <a:buNone/>
            </a:pPr>
            <a:r>
              <a:rPr lang="ru-RU" sz="4800" dirty="0"/>
              <a:t> </a:t>
            </a:r>
            <a:r>
              <a:rPr lang="ru-RU" sz="4800" dirty="0" smtClean="0"/>
              <a:t>                            </a:t>
            </a:r>
            <a:r>
              <a:rPr lang="ru-RU" sz="4800" b="1" dirty="0" smtClean="0"/>
              <a:t>Пищаль.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4846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420888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Во время правления какого царя на </a:t>
            </a:r>
            <a:r>
              <a:rPr lang="ru-RU" sz="7200" dirty="0" err="1" smtClean="0"/>
              <a:t>р</a:t>
            </a:r>
            <a:r>
              <a:rPr lang="ru-RU" sz="5400" dirty="0" err="1" smtClean="0"/>
              <a:t>уси</a:t>
            </a:r>
            <a:r>
              <a:rPr lang="ru-RU" sz="5400" dirty="0" smtClean="0"/>
              <a:t> появилась постоянная армия?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24544" y="5085184"/>
            <a:ext cx="8686800" cy="1498997"/>
          </a:xfrm>
        </p:spPr>
        <p:txBody>
          <a:bodyPr/>
          <a:lstStyle/>
          <a:p>
            <a:endParaRPr lang="ru-RU" dirty="0" smtClean="0"/>
          </a:p>
          <a:p>
            <a:pPr marL="0" indent="0" algn="r">
              <a:buNone/>
            </a:pPr>
            <a:r>
              <a:rPr lang="ru-RU" sz="4400" b="1" dirty="0" smtClean="0"/>
              <a:t>При </a:t>
            </a:r>
            <a:r>
              <a:rPr lang="ru-RU" sz="4400" b="1" dirty="0"/>
              <a:t>П</a:t>
            </a:r>
            <a:r>
              <a:rPr lang="ru-RU" sz="4400" b="1" dirty="0" smtClean="0"/>
              <a:t>етре </a:t>
            </a:r>
            <a:r>
              <a:rPr lang="ru-RU" sz="4400" b="1" dirty="0"/>
              <a:t>П</a:t>
            </a:r>
            <a:r>
              <a:rPr lang="ru-RU" sz="4400" b="1" dirty="0" smtClean="0"/>
              <a:t>ервом.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502981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1268760"/>
            <a:ext cx="9396536" cy="982216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Когда  и  где  появилась первая  бронемашина</a:t>
            </a:r>
            <a:r>
              <a:rPr lang="en-US" sz="5400" dirty="0" smtClean="0"/>
              <a:t>?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468560" y="3933056"/>
            <a:ext cx="8686800" cy="1933675"/>
          </a:xfrm>
        </p:spPr>
        <p:txBody>
          <a:bodyPr>
            <a:noAutofit/>
          </a:bodyPr>
          <a:lstStyle/>
          <a:p>
            <a:pPr marL="3200400" lvl="7" indent="0" algn="ctr">
              <a:buNone/>
            </a:pPr>
            <a:r>
              <a:rPr lang="ru-RU" sz="6600" b="1" dirty="0" smtClean="0"/>
              <a:t>В 1885г. в Англии.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2742307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340768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На  что  была  похожа  первая  бронемашина?</a:t>
            </a:r>
            <a:endParaRPr lang="ru-RU" sz="5400" dirty="0"/>
          </a:p>
        </p:txBody>
      </p:sp>
      <p:pic>
        <p:nvPicPr>
          <p:cNvPr id="1026" name="Picture 2" descr="C:\Users\12\Pictures\2013-02-08 аппеиепмперимке\аппеиепмперимке 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19872" y="2700338"/>
            <a:ext cx="2084388" cy="4157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3017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86</TotalTime>
  <Words>117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Franklin Gothic Book</vt:lpstr>
      <vt:lpstr>Franklin Gothic Medium</vt:lpstr>
      <vt:lpstr>Wingdings 2</vt:lpstr>
      <vt:lpstr>Трек</vt:lpstr>
      <vt:lpstr>Викторина :  «военные вопросы».  </vt:lpstr>
      <vt:lpstr>Кто охранял русскую землю в далёкие древние времена?</vt:lpstr>
      <vt:lpstr>Назови богатырские доспехи.</vt:lpstr>
      <vt:lpstr>Как называлось русское войско во времена правления Ивана Грозного? </vt:lpstr>
      <vt:lpstr>Назови оружие, которым были вооружены стрельцы.</vt:lpstr>
      <vt:lpstr>Как называлось первое огнестрельное оружие на Руси? </vt:lpstr>
      <vt:lpstr>Во время правления какого царя на руси появилась постоянная армия?</vt:lpstr>
      <vt:lpstr>Когда  и  где  появилась первая  бронемашина?</vt:lpstr>
      <vt:lpstr>На  что  была  похожа  первая  бронемашина?</vt:lpstr>
      <vt:lpstr>В Каком году появилась первая российская бронемашина?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:  «военные вопросы».</dc:title>
  <dc:creator>12</dc:creator>
  <cp:lastModifiedBy>Samsung</cp:lastModifiedBy>
  <cp:revision>9</cp:revision>
  <dcterms:created xsi:type="dcterms:W3CDTF">2013-02-08T15:51:43Z</dcterms:created>
  <dcterms:modified xsi:type="dcterms:W3CDTF">2017-08-18T19:11:13Z</dcterms:modified>
</cp:coreProperties>
</file>